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14"/>
    <p:restoredTop sz="94696"/>
  </p:normalViewPr>
  <p:slideViewPr>
    <p:cSldViewPr>
      <p:cViewPr varScale="1">
        <p:scale>
          <a:sx n="91" d="100"/>
          <a:sy n="91" d="100"/>
        </p:scale>
        <p:origin x="1520" y="2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10/4/24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10/4/24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460383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243806" y="3262100"/>
            <a:ext cx="8420100" cy="6965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16419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476" y="3262100"/>
            <a:ext cx="8300719" cy="64839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16419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10/4/24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460383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10/4/24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10/4/24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43806" y="1101416"/>
            <a:ext cx="9275445" cy="1261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316920" y="2978800"/>
            <a:ext cx="11823700" cy="74390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10/4/24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34" Type="http://schemas.openxmlformats.org/officeDocument/2006/relationships/image" Target="../media/image34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33" Type="http://schemas.openxmlformats.org/officeDocument/2006/relationships/image" Target="../media/image33.png"/><Relationship Id="rId2" Type="http://schemas.openxmlformats.org/officeDocument/2006/relationships/image" Target="../media/image2.jp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32" Type="http://schemas.openxmlformats.org/officeDocument/2006/relationships/image" Target="../media/image32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36" Type="http://schemas.openxmlformats.org/officeDocument/2006/relationships/image" Target="../media/image36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30" Type="http://schemas.openxmlformats.org/officeDocument/2006/relationships/image" Target="../media/image30.png"/><Relationship Id="rId35" Type="http://schemas.openxmlformats.org/officeDocument/2006/relationships/image" Target="../media/image35.png"/><Relationship Id="rId8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g"/><Relationship Id="rId7" Type="http://schemas.openxmlformats.org/officeDocument/2006/relationships/image" Target="../media/image60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5.jpg"/><Relationship Id="rId7" Type="http://schemas.openxmlformats.org/officeDocument/2006/relationships/image" Target="../media/image6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63199" y="0"/>
            <a:ext cx="15140899" cy="1130855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243806" y="5712167"/>
            <a:ext cx="5593715" cy="4471035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645"/>
              </a:spcBef>
            </a:pPr>
            <a:r>
              <a:rPr sz="7150" b="1" spc="-10" dirty="0">
                <a:solidFill>
                  <a:srgbClr val="164194"/>
                </a:solidFill>
                <a:latin typeface="Arial"/>
                <a:cs typeface="Arial"/>
              </a:rPr>
              <a:t>PEACEPLUS</a:t>
            </a:r>
            <a:endParaRPr sz="7150" dirty="0">
              <a:latin typeface="Arial"/>
              <a:cs typeface="Arial"/>
            </a:endParaRPr>
          </a:p>
          <a:p>
            <a:pPr marL="12700" marR="238760" algn="l">
              <a:lnSpc>
                <a:spcPct val="103299"/>
              </a:lnSpc>
              <a:spcBef>
                <a:spcPts val="150"/>
              </a:spcBef>
            </a:pPr>
            <a:r>
              <a:rPr sz="4150" b="1" dirty="0">
                <a:solidFill>
                  <a:srgbClr val="164194"/>
                </a:solidFill>
                <a:latin typeface="Arial"/>
                <a:cs typeface="Arial"/>
              </a:rPr>
              <a:t>Building</a:t>
            </a:r>
            <a:r>
              <a:rPr sz="4150" b="1" spc="-1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4150" b="1" dirty="0">
                <a:solidFill>
                  <a:srgbClr val="164194"/>
                </a:solidFill>
                <a:latin typeface="Arial"/>
                <a:cs typeface="Arial"/>
              </a:rPr>
              <a:t>a</a:t>
            </a:r>
            <a:r>
              <a:rPr sz="4150" b="1" spc="-1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4150" b="1" spc="-20" dirty="0">
                <a:solidFill>
                  <a:srgbClr val="164194"/>
                </a:solidFill>
                <a:latin typeface="Arial"/>
                <a:cs typeface="Arial"/>
              </a:rPr>
              <a:t>more </a:t>
            </a:r>
            <a:r>
              <a:rPr sz="4150" b="1" dirty="0">
                <a:solidFill>
                  <a:srgbClr val="164194"/>
                </a:solidFill>
                <a:latin typeface="Arial"/>
                <a:cs typeface="Arial"/>
              </a:rPr>
              <a:t>peaceful,</a:t>
            </a:r>
            <a:r>
              <a:rPr sz="4150" b="1" spc="-18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4150" b="1" spc="-10" dirty="0">
                <a:solidFill>
                  <a:srgbClr val="164194"/>
                </a:solidFill>
                <a:latin typeface="Arial"/>
                <a:cs typeface="Arial"/>
              </a:rPr>
              <a:t>prosperous </a:t>
            </a:r>
            <a:r>
              <a:rPr sz="4150" b="1" dirty="0">
                <a:solidFill>
                  <a:srgbClr val="164194"/>
                </a:solidFill>
                <a:latin typeface="Arial"/>
                <a:cs typeface="Arial"/>
              </a:rPr>
              <a:t>and</a:t>
            </a:r>
            <a:r>
              <a:rPr sz="4150" b="1" spc="-7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4150" b="1" spc="-10" dirty="0">
                <a:solidFill>
                  <a:srgbClr val="164194"/>
                </a:solidFill>
                <a:latin typeface="Arial"/>
                <a:cs typeface="Arial"/>
              </a:rPr>
              <a:t>sustainable </a:t>
            </a:r>
            <a:r>
              <a:rPr sz="4150" b="1" dirty="0">
                <a:solidFill>
                  <a:srgbClr val="164194"/>
                </a:solidFill>
                <a:latin typeface="Arial"/>
                <a:cs typeface="Arial"/>
              </a:rPr>
              <a:t>future</a:t>
            </a:r>
            <a:r>
              <a:rPr sz="4150" b="1" spc="-6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4150" b="1" dirty="0">
                <a:solidFill>
                  <a:srgbClr val="164194"/>
                </a:solidFill>
                <a:latin typeface="Arial"/>
                <a:cs typeface="Arial"/>
              </a:rPr>
              <a:t>in</a:t>
            </a:r>
            <a:r>
              <a:rPr sz="4150" b="1" spc="-5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4150" b="1" dirty="0">
                <a:solidFill>
                  <a:srgbClr val="164194"/>
                </a:solidFill>
                <a:latin typeface="Arial"/>
                <a:cs typeface="Arial"/>
              </a:rPr>
              <a:t>a</a:t>
            </a:r>
            <a:r>
              <a:rPr sz="4150" b="1" spc="-5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4150" b="1" spc="-10" dirty="0">
                <a:solidFill>
                  <a:srgbClr val="164194"/>
                </a:solidFill>
                <a:latin typeface="Arial"/>
                <a:cs typeface="Arial"/>
              </a:rPr>
              <a:t>post- </a:t>
            </a:r>
            <a:r>
              <a:rPr sz="4150" b="1" dirty="0">
                <a:solidFill>
                  <a:srgbClr val="164194"/>
                </a:solidFill>
                <a:latin typeface="Arial"/>
                <a:cs typeface="Arial"/>
              </a:rPr>
              <a:t>conflict</a:t>
            </a:r>
            <a:r>
              <a:rPr sz="4150" b="1" spc="-15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4150" b="1" spc="-10" dirty="0">
                <a:solidFill>
                  <a:srgbClr val="164194"/>
                </a:solidFill>
                <a:latin typeface="Arial"/>
                <a:cs typeface="Arial"/>
              </a:rPr>
              <a:t>society</a:t>
            </a:r>
            <a:endParaRPr sz="415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020698" y="9132507"/>
            <a:ext cx="7183120" cy="920115"/>
          </a:xfrm>
          <a:prstGeom prst="rect">
            <a:avLst/>
          </a:prstGeom>
          <a:solidFill>
            <a:srgbClr val="164194"/>
          </a:solidFill>
        </p:spPr>
        <p:txBody>
          <a:bodyPr vert="horz" wrap="square" lIns="0" tIns="98425" rIns="0" bIns="0" rtlCol="0">
            <a:spAutoFit/>
          </a:bodyPr>
          <a:lstStyle/>
          <a:p>
            <a:pPr marL="586105">
              <a:lnSpc>
                <a:spcPct val="100000"/>
              </a:lnSpc>
              <a:spcBef>
                <a:spcPts val="775"/>
              </a:spcBef>
            </a:pP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Special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EU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Programmes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Body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FFFFFF"/>
                </a:solidFill>
                <a:latin typeface="Arial"/>
                <a:cs typeface="Arial"/>
              </a:rPr>
              <a:t>(SEUPB)</a:t>
            </a:r>
            <a:endParaRPr sz="2300">
              <a:latin typeface="Arial"/>
              <a:cs typeface="Arial"/>
            </a:endParaRPr>
          </a:p>
          <a:p>
            <a:pPr marL="586105">
              <a:lnSpc>
                <a:spcPct val="100000"/>
              </a:lnSpc>
              <a:spcBef>
                <a:spcPts val="190"/>
              </a:spcBef>
            </a:pPr>
            <a:r>
              <a:rPr sz="2150" dirty="0">
                <a:solidFill>
                  <a:srgbClr val="FFFFFF"/>
                </a:solidFill>
                <a:latin typeface="Arial"/>
                <a:cs typeface="Arial"/>
              </a:rPr>
              <a:t>Gina</a:t>
            </a:r>
            <a:r>
              <a:rPr sz="215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FFFFFF"/>
                </a:solidFill>
                <a:latin typeface="Arial"/>
                <a:cs typeface="Arial"/>
              </a:rPr>
              <a:t>McIntyre,</a:t>
            </a:r>
            <a:r>
              <a:rPr sz="215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FFFFFF"/>
                </a:solidFill>
                <a:latin typeface="Arial"/>
                <a:cs typeface="Arial"/>
              </a:rPr>
              <a:t>Chief</a:t>
            </a:r>
            <a:r>
              <a:rPr sz="215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spc="-10" dirty="0">
                <a:solidFill>
                  <a:srgbClr val="FFFFFF"/>
                </a:solidFill>
                <a:latin typeface="Arial"/>
                <a:cs typeface="Arial"/>
              </a:rPr>
              <a:t>Executive</a:t>
            </a:r>
            <a:endParaRPr sz="215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327580" y="1261063"/>
            <a:ext cx="342900" cy="408940"/>
            <a:chOff x="3327580" y="1261063"/>
            <a:chExt cx="342900" cy="408940"/>
          </a:xfrm>
        </p:grpSpPr>
        <p:sp>
          <p:nvSpPr>
            <p:cNvPr id="6" name="object 6"/>
            <p:cNvSpPr/>
            <p:nvPr/>
          </p:nvSpPr>
          <p:spPr>
            <a:xfrm>
              <a:off x="3327586" y="1261063"/>
              <a:ext cx="342900" cy="303530"/>
            </a:xfrm>
            <a:custGeom>
              <a:avLst/>
              <a:gdLst/>
              <a:ahLst/>
              <a:cxnLst/>
              <a:rect l="l" t="t" r="r" b="b"/>
              <a:pathLst>
                <a:path w="342900" h="303530">
                  <a:moveTo>
                    <a:pt x="178130" y="0"/>
                  </a:moveTo>
                  <a:lnTo>
                    <a:pt x="0" y="0"/>
                  </a:lnTo>
                  <a:lnTo>
                    <a:pt x="0" y="303519"/>
                  </a:lnTo>
                  <a:lnTo>
                    <a:pt x="39898" y="291072"/>
                  </a:lnTo>
                  <a:lnTo>
                    <a:pt x="82015" y="278921"/>
                  </a:lnTo>
                  <a:lnTo>
                    <a:pt x="126298" y="267077"/>
                  </a:lnTo>
                  <a:lnTo>
                    <a:pt x="172695" y="255550"/>
                  </a:lnTo>
                  <a:lnTo>
                    <a:pt x="221153" y="244351"/>
                  </a:lnTo>
                  <a:lnTo>
                    <a:pt x="271619" y="233490"/>
                  </a:lnTo>
                  <a:lnTo>
                    <a:pt x="324042" y="222977"/>
                  </a:lnTo>
                  <a:lnTo>
                    <a:pt x="329150" y="212056"/>
                  </a:lnTo>
                  <a:lnTo>
                    <a:pt x="104028" y="212056"/>
                  </a:lnTo>
                  <a:lnTo>
                    <a:pt x="104028" y="81809"/>
                  </a:lnTo>
                  <a:lnTo>
                    <a:pt x="331967" y="81809"/>
                  </a:lnTo>
                  <a:lnTo>
                    <a:pt x="318507" y="57541"/>
                  </a:lnTo>
                  <a:lnTo>
                    <a:pt x="299551" y="37056"/>
                  </a:lnTo>
                  <a:lnTo>
                    <a:pt x="275714" y="20845"/>
                  </a:lnTo>
                  <a:lnTo>
                    <a:pt x="247534" y="9265"/>
                  </a:lnTo>
                  <a:lnTo>
                    <a:pt x="215007" y="2316"/>
                  </a:lnTo>
                  <a:lnTo>
                    <a:pt x="178130" y="0"/>
                  </a:lnTo>
                  <a:close/>
                </a:path>
                <a:path w="342900" h="303530">
                  <a:moveTo>
                    <a:pt x="331967" y="81809"/>
                  </a:moveTo>
                  <a:lnTo>
                    <a:pt x="173010" y="81809"/>
                  </a:lnTo>
                  <a:lnTo>
                    <a:pt x="189141" y="82824"/>
                  </a:lnTo>
                  <a:lnTo>
                    <a:pt x="203326" y="85869"/>
                  </a:lnTo>
                  <a:lnTo>
                    <a:pt x="239876" y="118148"/>
                  </a:lnTo>
                  <a:lnTo>
                    <a:pt x="244547" y="145943"/>
                  </a:lnTo>
                  <a:lnTo>
                    <a:pt x="243390" y="161089"/>
                  </a:lnTo>
                  <a:lnTo>
                    <a:pt x="226024" y="195104"/>
                  </a:lnTo>
                  <a:lnTo>
                    <a:pt x="189252" y="210997"/>
                  </a:lnTo>
                  <a:lnTo>
                    <a:pt x="173010" y="212056"/>
                  </a:lnTo>
                  <a:lnTo>
                    <a:pt x="329150" y="212056"/>
                  </a:lnTo>
                  <a:lnTo>
                    <a:pt x="332240" y="205448"/>
                  </a:lnTo>
                  <a:lnTo>
                    <a:pt x="338128" y="186207"/>
                  </a:lnTo>
                  <a:lnTo>
                    <a:pt x="341679" y="165237"/>
                  </a:lnTo>
                  <a:lnTo>
                    <a:pt x="342869" y="142519"/>
                  </a:lnTo>
                  <a:lnTo>
                    <a:pt x="340163" y="110272"/>
                  </a:lnTo>
                  <a:lnTo>
                    <a:pt x="332043" y="81946"/>
                  </a:lnTo>
                  <a:lnTo>
                    <a:pt x="331967" y="81809"/>
                  </a:lnTo>
                  <a:close/>
                </a:path>
              </a:pathLst>
            </a:custGeom>
            <a:solidFill>
              <a:srgbClr val="A3AC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327580" y="1484044"/>
              <a:ext cx="324485" cy="186055"/>
            </a:xfrm>
            <a:custGeom>
              <a:avLst/>
              <a:gdLst/>
              <a:ahLst/>
              <a:cxnLst/>
              <a:rect l="l" t="t" r="r" b="b"/>
              <a:pathLst>
                <a:path w="324485" h="186055">
                  <a:moveTo>
                    <a:pt x="324042" y="0"/>
                  </a:moveTo>
                  <a:lnTo>
                    <a:pt x="271622" y="10511"/>
                  </a:lnTo>
                  <a:lnTo>
                    <a:pt x="221157" y="21371"/>
                  </a:lnTo>
                  <a:lnTo>
                    <a:pt x="172699" y="32569"/>
                  </a:lnTo>
                  <a:lnTo>
                    <a:pt x="126302" y="44095"/>
                  </a:lnTo>
                  <a:lnTo>
                    <a:pt x="82017" y="55939"/>
                  </a:lnTo>
                  <a:lnTo>
                    <a:pt x="39899" y="68091"/>
                  </a:lnTo>
                  <a:lnTo>
                    <a:pt x="0" y="80542"/>
                  </a:lnTo>
                  <a:lnTo>
                    <a:pt x="0" y="185743"/>
                  </a:lnTo>
                  <a:lnTo>
                    <a:pt x="104038" y="185743"/>
                  </a:lnTo>
                  <a:lnTo>
                    <a:pt x="104038" y="70877"/>
                  </a:lnTo>
                  <a:lnTo>
                    <a:pt x="178141" y="70877"/>
                  </a:lnTo>
                  <a:lnTo>
                    <a:pt x="247544" y="60940"/>
                  </a:lnTo>
                  <a:lnTo>
                    <a:pt x="299561" y="31119"/>
                  </a:lnTo>
                  <a:lnTo>
                    <a:pt x="318861" y="8474"/>
                  </a:lnTo>
                  <a:lnTo>
                    <a:pt x="324042" y="0"/>
                  </a:lnTo>
                  <a:close/>
                </a:path>
              </a:pathLst>
            </a:custGeom>
            <a:solidFill>
              <a:srgbClr val="1641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3316220" y="1256506"/>
            <a:ext cx="15531465" cy="2098675"/>
            <a:chOff x="3316220" y="1256506"/>
            <a:chExt cx="15531465" cy="209867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741912" y="1256506"/>
              <a:ext cx="4105681" cy="99105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717324" y="1261070"/>
              <a:ext cx="320675" cy="210820"/>
            </a:xfrm>
            <a:custGeom>
              <a:avLst/>
              <a:gdLst/>
              <a:ahLst/>
              <a:cxnLst/>
              <a:rect l="l" t="t" r="r" b="b"/>
              <a:pathLst>
                <a:path w="320675" h="210819">
                  <a:moveTo>
                    <a:pt x="320084" y="0"/>
                  </a:moveTo>
                  <a:lnTo>
                    <a:pt x="0" y="0"/>
                  </a:lnTo>
                  <a:lnTo>
                    <a:pt x="0" y="210789"/>
                  </a:lnTo>
                  <a:lnTo>
                    <a:pt x="46856" y="202693"/>
                  </a:lnTo>
                  <a:lnTo>
                    <a:pt x="94938" y="194858"/>
                  </a:lnTo>
                  <a:lnTo>
                    <a:pt x="144220" y="187291"/>
                  </a:lnTo>
                  <a:lnTo>
                    <a:pt x="194675" y="179999"/>
                  </a:lnTo>
                  <a:lnTo>
                    <a:pt x="246276" y="172989"/>
                  </a:lnTo>
                  <a:lnTo>
                    <a:pt x="298996" y="166267"/>
                  </a:lnTo>
                  <a:lnTo>
                    <a:pt x="298996" y="163031"/>
                  </a:lnTo>
                  <a:lnTo>
                    <a:pt x="104028" y="163031"/>
                  </a:lnTo>
                  <a:lnTo>
                    <a:pt x="104028" y="81798"/>
                  </a:lnTo>
                  <a:lnTo>
                    <a:pt x="320084" y="81798"/>
                  </a:lnTo>
                  <a:lnTo>
                    <a:pt x="320084" y="0"/>
                  </a:lnTo>
                  <a:close/>
                </a:path>
              </a:pathLst>
            </a:custGeom>
            <a:solidFill>
              <a:srgbClr val="A3AC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72082" y="1261070"/>
              <a:ext cx="225291" cy="14875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524908" y="1256518"/>
              <a:ext cx="2289175" cy="271780"/>
            </a:xfrm>
            <a:custGeom>
              <a:avLst/>
              <a:gdLst/>
              <a:ahLst/>
              <a:cxnLst/>
              <a:rect l="l" t="t" r="r" b="b"/>
              <a:pathLst>
                <a:path w="2289175" h="271780">
                  <a:moveTo>
                    <a:pt x="366077" y="70116"/>
                  </a:moveTo>
                  <a:lnTo>
                    <a:pt x="331774" y="41719"/>
                  </a:lnTo>
                  <a:lnTo>
                    <a:pt x="290982" y="19799"/>
                  </a:lnTo>
                  <a:lnTo>
                    <a:pt x="246557" y="5803"/>
                  </a:lnTo>
                  <a:lnTo>
                    <a:pt x="201358" y="1130"/>
                  </a:lnTo>
                  <a:lnTo>
                    <a:pt x="171424" y="2832"/>
                  </a:lnTo>
                  <a:lnTo>
                    <a:pt x="115836" y="16446"/>
                  </a:lnTo>
                  <a:lnTo>
                    <a:pt x="66573" y="43192"/>
                  </a:lnTo>
                  <a:lnTo>
                    <a:pt x="27317" y="80251"/>
                  </a:lnTo>
                  <a:lnTo>
                    <a:pt x="3403" y="117170"/>
                  </a:lnTo>
                  <a:lnTo>
                    <a:pt x="0" y="124815"/>
                  </a:lnTo>
                  <a:lnTo>
                    <a:pt x="94424" y="119468"/>
                  </a:lnTo>
                  <a:lnTo>
                    <a:pt x="126301" y="117868"/>
                  </a:lnTo>
                  <a:lnTo>
                    <a:pt x="158267" y="96812"/>
                  </a:lnTo>
                  <a:lnTo>
                    <a:pt x="203047" y="88074"/>
                  </a:lnTo>
                  <a:lnTo>
                    <a:pt x="216877" y="88976"/>
                  </a:lnTo>
                  <a:lnTo>
                    <a:pt x="258343" y="102463"/>
                  </a:lnTo>
                  <a:lnTo>
                    <a:pt x="273685" y="111772"/>
                  </a:lnTo>
                  <a:lnTo>
                    <a:pt x="332511" y="109905"/>
                  </a:lnTo>
                  <a:lnTo>
                    <a:pt x="366077" y="70116"/>
                  </a:lnTo>
                  <a:close/>
                </a:path>
                <a:path w="2289175" h="271780">
                  <a:moveTo>
                    <a:pt x="726757" y="4559"/>
                  </a:moveTo>
                  <a:lnTo>
                    <a:pt x="406679" y="4559"/>
                  </a:lnTo>
                  <a:lnTo>
                    <a:pt x="406679" y="108026"/>
                  </a:lnTo>
                  <a:lnTo>
                    <a:pt x="510705" y="106210"/>
                  </a:lnTo>
                  <a:lnTo>
                    <a:pt x="510705" y="86360"/>
                  </a:lnTo>
                  <a:lnTo>
                    <a:pt x="726757" y="86360"/>
                  </a:lnTo>
                  <a:lnTo>
                    <a:pt x="726757" y="4559"/>
                  </a:lnTo>
                  <a:close/>
                </a:path>
                <a:path w="2289175" h="271780">
                  <a:moveTo>
                    <a:pt x="1167130" y="121767"/>
                  </a:moveTo>
                  <a:lnTo>
                    <a:pt x="1153388" y="76606"/>
                  </a:lnTo>
                  <a:lnTo>
                    <a:pt x="1125613" y="41617"/>
                  </a:lnTo>
                  <a:lnTo>
                    <a:pt x="1073594" y="13817"/>
                  </a:lnTo>
                  <a:lnTo>
                    <a:pt x="1004201" y="4559"/>
                  </a:lnTo>
                  <a:lnTo>
                    <a:pt x="826046" y="4559"/>
                  </a:lnTo>
                  <a:lnTo>
                    <a:pt x="826046" y="108331"/>
                  </a:lnTo>
                  <a:lnTo>
                    <a:pt x="930071" y="111264"/>
                  </a:lnTo>
                  <a:lnTo>
                    <a:pt x="930071" y="86360"/>
                  </a:lnTo>
                  <a:lnTo>
                    <a:pt x="999045" y="86360"/>
                  </a:lnTo>
                  <a:lnTo>
                    <a:pt x="1041628" y="95491"/>
                  </a:lnTo>
                  <a:lnTo>
                    <a:pt x="1063040" y="116484"/>
                  </a:lnTo>
                  <a:lnTo>
                    <a:pt x="1167130" y="121767"/>
                  </a:lnTo>
                  <a:close/>
                </a:path>
                <a:path w="2289175" h="271780">
                  <a:moveTo>
                    <a:pt x="1319834" y="4559"/>
                  </a:moveTo>
                  <a:lnTo>
                    <a:pt x="1215783" y="4559"/>
                  </a:lnTo>
                  <a:lnTo>
                    <a:pt x="1215783" y="124599"/>
                  </a:lnTo>
                  <a:lnTo>
                    <a:pt x="1294053" y="129705"/>
                  </a:lnTo>
                  <a:lnTo>
                    <a:pt x="1319834" y="131521"/>
                  </a:lnTo>
                  <a:lnTo>
                    <a:pt x="1319834" y="4559"/>
                  </a:lnTo>
                  <a:close/>
                </a:path>
                <a:path w="2289175" h="271780">
                  <a:moveTo>
                    <a:pt x="1632331" y="4559"/>
                  </a:moveTo>
                  <a:lnTo>
                    <a:pt x="1528597" y="4559"/>
                  </a:lnTo>
                  <a:lnTo>
                    <a:pt x="1528597" y="149021"/>
                  </a:lnTo>
                  <a:lnTo>
                    <a:pt x="1606715" y="156908"/>
                  </a:lnTo>
                  <a:lnTo>
                    <a:pt x="1632331" y="159677"/>
                  </a:lnTo>
                  <a:lnTo>
                    <a:pt x="1632331" y="4559"/>
                  </a:lnTo>
                  <a:close/>
                </a:path>
                <a:path w="2289175" h="271780">
                  <a:moveTo>
                    <a:pt x="1903387" y="4559"/>
                  </a:moveTo>
                  <a:lnTo>
                    <a:pt x="1799907" y="4559"/>
                  </a:lnTo>
                  <a:lnTo>
                    <a:pt x="1799907" y="180136"/>
                  </a:lnTo>
                  <a:lnTo>
                    <a:pt x="1852256" y="187426"/>
                  </a:lnTo>
                  <a:lnTo>
                    <a:pt x="1903387" y="195008"/>
                  </a:lnTo>
                  <a:lnTo>
                    <a:pt x="1903387" y="4559"/>
                  </a:lnTo>
                  <a:close/>
                </a:path>
                <a:path w="2289175" h="271780">
                  <a:moveTo>
                    <a:pt x="2289137" y="45593"/>
                  </a:moveTo>
                  <a:lnTo>
                    <a:pt x="2254326" y="26720"/>
                  </a:lnTo>
                  <a:lnTo>
                    <a:pt x="2214321" y="12242"/>
                  </a:lnTo>
                  <a:lnTo>
                    <a:pt x="2171382" y="3060"/>
                  </a:lnTo>
                  <a:lnTo>
                    <a:pt x="2127821" y="0"/>
                  </a:lnTo>
                  <a:lnTo>
                    <a:pt x="2104301" y="952"/>
                  </a:lnTo>
                  <a:lnTo>
                    <a:pt x="2061552" y="8572"/>
                  </a:lnTo>
                  <a:lnTo>
                    <a:pt x="2024837" y="23647"/>
                  </a:lnTo>
                  <a:lnTo>
                    <a:pt x="1985162" y="58140"/>
                  </a:lnTo>
                  <a:lnTo>
                    <a:pt x="1966328" y="105067"/>
                  </a:lnTo>
                  <a:lnTo>
                    <a:pt x="1965071" y="123126"/>
                  </a:lnTo>
                  <a:lnTo>
                    <a:pt x="1966290" y="141706"/>
                  </a:lnTo>
                  <a:lnTo>
                    <a:pt x="1984578" y="186118"/>
                  </a:lnTo>
                  <a:lnTo>
                    <a:pt x="2015566" y="213360"/>
                  </a:lnTo>
                  <a:lnTo>
                    <a:pt x="2064981" y="222313"/>
                  </a:lnTo>
                  <a:lnTo>
                    <a:pt x="2112911" y="231546"/>
                  </a:lnTo>
                  <a:lnTo>
                    <a:pt x="2159292" y="241071"/>
                  </a:lnTo>
                  <a:lnTo>
                    <a:pt x="2204097" y="250863"/>
                  </a:lnTo>
                  <a:lnTo>
                    <a:pt x="2247290" y="260934"/>
                  </a:lnTo>
                  <a:lnTo>
                    <a:pt x="2288819" y="271272"/>
                  </a:lnTo>
                  <a:lnTo>
                    <a:pt x="2286190" y="258457"/>
                  </a:lnTo>
                  <a:lnTo>
                    <a:pt x="2259876" y="215099"/>
                  </a:lnTo>
                  <a:lnTo>
                    <a:pt x="2223020" y="189826"/>
                  </a:lnTo>
                  <a:lnTo>
                    <a:pt x="2173313" y="171437"/>
                  </a:lnTo>
                  <a:lnTo>
                    <a:pt x="2133879" y="159562"/>
                  </a:lnTo>
                  <a:lnTo>
                    <a:pt x="2117585" y="153987"/>
                  </a:lnTo>
                  <a:lnTo>
                    <a:pt x="2078951" y="130822"/>
                  </a:lnTo>
                  <a:lnTo>
                    <a:pt x="2074214" y="113715"/>
                  </a:lnTo>
                  <a:lnTo>
                    <a:pt x="2074214" y="104038"/>
                  </a:lnTo>
                  <a:lnTo>
                    <a:pt x="2109520" y="84556"/>
                  </a:lnTo>
                  <a:lnTo>
                    <a:pt x="2119261" y="84074"/>
                  </a:lnTo>
                  <a:lnTo>
                    <a:pt x="2132533" y="84823"/>
                  </a:lnTo>
                  <a:lnTo>
                    <a:pt x="2180971" y="95897"/>
                  </a:lnTo>
                  <a:lnTo>
                    <a:pt x="2233422" y="117576"/>
                  </a:lnTo>
                  <a:lnTo>
                    <a:pt x="2249805" y="126542"/>
                  </a:lnTo>
                  <a:lnTo>
                    <a:pt x="2289137" y="45593"/>
                  </a:lnTo>
                  <a:close/>
                </a:path>
              </a:pathLst>
            </a:custGeom>
            <a:solidFill>
              <a:srgbClr val="A3AC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717315" y="1362728"/>
              <a:ext cx="3098165" cy="311785"/>
            </a:xfrm>
            <a:custGeom>
              <a:avLst/>
              <a:gdLst/>
              <a:ahLst/>
              <a:cxnLst/>
              <a:rect l="l" t="t" r="r" b="b"/>
              <a:pathLst>
                <a:path w="3098165" h="311785">
                  <a:moveTo>
                    <a:pt x="326364" y="225272"/>
                  </a:moveTo>
                  <a:lnTo>
                    <a:pt x="104025" y="225272"/>
                  </a:lnTo>
                  <a:lnTo>
                    <a:pt x="104025" y="143179"/>
                  </a:lnTo>
                  <a:lnTo>
                    <a:pt x="298996" y="143179"/>
                  </a:lnTo>
                  <a:lnTo>
                    <a:pt x="298996" y="64617"/>
                  </a:lnTo>
                  <a:lnTo>
                    <a:pt x="246278" y="71335"/>
                  </a:lnTo>
                  <a:lnTo>
                    <a:pt x="194678" y="78346"/>
                  </a:lnTo>
                  <a:lnTo>
                    <a:pt x="144221" y="85636"/>
                  </a:lnTo>
                  <a:lnTo>
                    <a:pt x="94945" y="93205"/>
                  </a:lnTo>
                  <a:lnTo>
                    <a:pt x="46863" y="101041"/>
                  </a:lnTo>
                  <a:lnTo>
                    <a:pt x="0" y="109131"/>
                  </a:lnTo>
                  <a:lnTo>
                    <a:pt x="0" y="307060"/>
                  </a:lnTo>
                  <a:lnTo>
                    <a:pt x="326364" y="307060"/>
                  </a:lnTo>
                  <a:lnTo>
                    <a:pt x="326364" y="225272"/>
                  </a:lnTo>
                  <a:close/>
                </a:path>
                <a:path w="3098165" h="311785">
                  <a:moveTo>
                    <a:pt x="797902" y="307060"/>
                  </a:moveTo>
                  <a:lnTo>
                    <a:pt x="680046" y="27266"/>
                  </a:lnTo>
                  <a:lnTo>
                    <a:pt x="581926" y="35140"/>
                  </a:lnTo>
                  <a:lnTo>
                    <a:pt x="627443" y="152869"/>
                  </a:lnTo>
                  <a:lnTo>
                    <a:pt x="509460" y="152869"/>
                  </a:lnTo>
                  <a:lnTo>
                    <a:pt x="554939" y="37541"/>
                  </a:lnTo>
                  <a:lnTo>
                    <a:pt x="479526" y="44627"/>
                  </a:lnTo>
                  <a:lnTo>
                    <a:pt x="454761" y="47117"/>
                  </a:lnTo>
                  <a:lnTo>
                    <a:pt x="342709" y="307060"/>
                  </a:lnTo>
                  <a:lnTo>
                    <a:pt x="449605" y="307060"/>
                  </a:lnTo>
                  <a:lnTo>
                    <a:pt x="479247" y="231825"/>
                  </a:lnTo>
                  <a:lnTo>
                    <a:pt x="657948" y="231825"/>
                  </a:lnTo>
                  <a:lnTo>
                    <a:pt x="687031" y="307060"/>
                  </a:lnTo>
                  <a:lnTo>
                    <a:pt x="797902" y="307060"/>
                  </a:lnTo>
                  <a:close/>
                </a:path>
                <a:path w="3098165" h="311785">
                  <a:moveTo>
                    <a:pt x="1140104" y="3695"/>
                  </a:moveTo>
                  <a:lnTo>
                    <a:pt x="1081265" y="5549"/>
                  </a:lnTo>
                  <a:lnTo>
                    <a:pt x="1090066" y="12001"/>
                  </a:lnTo>
                  <a:lnTo>
                    <a:pt x="1098384" y="19088"/>
                  </a:lnTo>
                  <a:lnTo>
                    <a:pt x="1106208" y="26797"/>
                  </a:lnTo>
                  <a:lnTo>
                    <a:pt x="1113536" y="35153"/>
                  </a:lnTo>
                  <a:lnTo>
                    <a:pt x="1140104" y="3695"/>
                  </a:lnTo>
                  <a:close/>
                </a:path>
                <a:path w="3098165" h="311785">
                  <a:moveTo>
                    <a:pt x="1174254" y="236956"/>
                  </a:moveTo>
                  <a:lnTo>
                    <a:pt x="1113548" y="172821"/>
                  </a:lnTo>
                  <a:lnTo>
                    <a:pt x="1102321" y="183349"/>
                  </a:lnTo>
                  <a:lnTo>
                    <a:pt x="1090345" y="192697"/>
                  </a:lnTo>
                  <a:lnTo>
                    <a:pt x="1050328" y="213487"/>
                  </a:lnTo>
                  <a:lnTo>
                    <a:pt x="1010640" y="220713"/>
                  </a:lnTo>
                  <a:lnTo>
                    <a:pt x="995045" y="219722"/>
                  </a:lnTo>
                  <a:lnTo>
                    <a:pt x="952652" y="204876"/>
                  </a:lnTo>
                  <a:lnTo>
                    <a:pt x="919861" y="174663"/>
                  </a:lnTo>
                  <a:lnTo>
                    <a:pt x="900633" y="132702"/>
                  </a:lnTo>
                  <a:lnTo>
                    <a:pt x="896924" y="100418"/>
                  </a:lnTo>
                  <a:lnTo>
                    <a:pt x="897851" y="84137"/>
                  </a:lnTo>
                  <a:lnTo>
                    <a:pt x="911745" y="40005"/>
                  </a:lnTo>
                  <a:lnTo>
                    <a:pt x="933894" y="11658"/>
                  </a:lnTo>
                  <a:lnTo>
                    <a:pt x="838860" y="16738"/>
                  </a:lnTo>
                  <a:lnTo>
                    <a:pt x="800176" y="38074"/>
                  </a:lnTo>
                  <a:lnTo>
                    <a:pt x="791679" y="79552"/>
                  </a:lnTo>
                  <a:lnTo>
                    <a:pt x="790613" y="101561"/>
                  </a:lnTo>
                  <a:lnTo>
                    <a:pt x="792365" y="130390"/>
                  </a:lnTo>
                  <a:lnTo>
                    <a:pt x="806399" y="183972"/>
                  </a:lnTo>
                  <a:lnTo>
                    <a:pt x="834034" y="231521"/>
                  </a:lnTo>
                  <a:lnTo>
                    <a:pt x="872578" y="269278"/>
                  </a:lnTo>
                  <a:lnTo>
                    <a:pt x="921042" y="296227"/>
                  </a:lnTo>
                  <a:lnTo>
                    <a:pt x="975893" y="309918"/>
                  </a:lnTo>
                  <a:lnTo>
                    <a:pt x="1005509" y="311632"/>
                  </a:lnTo>
                  <a:lnTo>
                    <a:pt x="1028039" y="310362"/>
                  </a:lnTo>
                  <a:lnTo>
                    <a:pt x="1073150" y="300164"/>
                  </a:lnTo>
                  <a:lnTo>
                    <a:pt x="1117574" y="280212"/>
                  </a:lnTo>
                  <a:lnTo>
                    <a:pt x="1156843" y="253060"/>
                  </a:lnTo>
                  <a:lnTo>
                    <a:pt x="1174254" y="236956"/>
                  </a:lnTo>
                  <a:close/>
                </a:path>
                <a:path w="3098165" h="311785">
                  <a:moveTo>
                    <a:pt x="1540624" y="225272"/>
                  </a:moveTo>
                  <a:lnTo>
                    <a:pt x="1318298" y="225272"/>
                  </a:lnTo>
                  <a:lnTo>
                    <a:pt x="1318298" y="143179"/>
                  </a:lnTo>
                  <a:lnTo>
                    <a:pt x="1513268" y="143179"/>
                  </a:lnTo>
                  <a:lnTo>
                    <a:pt x="1513268" y="61379"/>
                  </a:lnTo>
                  <a:lnTo>
                    <a:pt x="1318298" y="61379"/>
                  </a:lnTo>
                  <a:lnTo>
                    <a:pt x="1318298" y="0"/>
                  </a:lnTo>
                  <a:lnTo>
                    <a:pt x="1214272" y="1816"/>
                  </a:lnTo>
                  <a:lnTo>
                    <a:pt x="1214272" y="307060"/>
                  </a:lnTo>
                  <a:lnTo>
                    <a:pt x="1540624" y="307060"/>
                  </a:lnTo>
                  <a:lnTo>
                    <a:pt x="1540624" y="225272"/>
                  </a:lnTo>
                  <a:close/>
                </a:path>
                <a:path w="3098165" h="311785">
                  <a:moveTo>
                    <a:pt x="1976526" y="31978"/>
                  </a:moveTo>
                  <a:lnTo>
                    <a:pt x="1975815" y="23634"/>
                  </a:lnTo>
                  <a:lnTo>
                    <a:pt x="1974723" y="15557"/>
                  </a:lnTo>
                  <a:lnTo>
                    <a:pt x="1870633" y="10274"/>
                  </a:lnTo>
                  <a:lnTo>
                    <a:pt x="1873923" y="17614"/>
                  </a:lnTo>
                  <a:lnTo>
                    <a:pt x="1876285" y="25717"/>
                  </a:lnTo>
                  <a:lnTo>
                    <a:pt x="1877707" y="34607"/>
                  </a:lnTo>
                  <a:lnTo>
                    <a:pt x="1878177" y="44272"/>
                  </a:lnTo>
                  <a:lnTo>
                    <a:pt x="1877021" y="59436"/>
                  </a:lnTo>
                  <a:lnTo>
                    <a:pt x="1859661" y="93446"/>
                  </a:lnTo>
                  <a:lnTo>
                    <a:pt x="1822894" y="109347"/>
                  </a:lnTo>
                  <a:lnTo>
                    <a:pt x="1806638" y="110401"/>
                  </a:lnTo>
                  <a:lnTo>
                    <a:pt x="1737664" y="110401"/>
                  </a:lnTo>
                  <a:lnTo>
                    <a:pt x="1737664" y="5054"/>
                  </a:lnTo>
                  <a:lnTo>
                    <a:pt x="1633639" y="2120"/>
                  </a:lnTo>
                  <a:lnTo>
                    <a:pt x="1633639" y="307060"/>
                  </a:lnTo>
                  <a:lnTo>
                    <a:pt x="1737664" y="307060"/>
                  </a:lnTo>
                  <a:lnTo>
                    <a:pt x="1737664" y="192201"/>
                  </a:lnTo>
                  <a:lnTo>
                    <a:pt x="1811794" y="192201"/>
                  </a:lnTo>
                  <a:lnTo>
                    <a:pt x="1881187" y="182257"/>
                  </a:lnTo>
                  <a:lnTo>
                    <a:pt x="1933206" y="152438"/>
                  </a:lnTo>
                  <a:lnTo>
                    <a:pt x="1965693" y="104660"/>
                  </a:lnTo>
                  <a:lnTo>
                    <a:pt x="1976526" y="40855"/>
                  </a:lnTo>
                  <a:lnTo>
                    <a:pt x="1976526" y="31978"/>
                  </a:lnTo>
                  <a:close/>
                </a:path>
                <a:path w="3098165" h="311785">
                  <a:moveTo>
                    <a:pt x="2300719" y="220700"/>
                  </a:moveTo>
                  <a:lnTo>
                    <a:pt x="2127427" y="220700"/>
                  </a:lnTo>
                  <a:lnTo>
                    <a:pt x="2127427" y="25120"/>
                  </a:lnTo>
                  <a:lnTo>
                    <a:pt x="2087219" y="25120"/>
                  </a:lnTo>
                  <a:lnTo>
                    <a:pt x="2087219" y="20040"/>
                  </a:lnTo>
                  <a:lnTo>
                    <a:pt x="2039658" y="20040"/>
                  </a:lnTo>
                  <a:lnTo>
                    <a:pt x="2039658" y="18770"/>
                  </a:lnTo>
                  <a:lnTo>
                    <a:pt x="2023376" y="18770"/>
                  </a:lnTo>
                  <a:lnTo>
                    <a:pt x="2023376" y="20040"/>
                  </a:lnTo>
                  <a:lnTo>
                    <a:pt x="2023376" y="25120"/>
                  </a:lnTo>
                  <a:lnTo>
                    <a:pt x="2023376" y="220700"/>
                  </a:lnTo>
                  <a:lnTo>
                    <a:pt x="2023376" y="307060"/>
                  </a:lnTo>
                  <a:lnTo>
                    <a:pt x="2300719" y="307060"/>
                  </a:lnTo>
                  <a:lnTo>
                    <a:pt x="2300719" y="220700"/>
                  </a:lnTo>
                  <a:close/>
                </a:path>
                <a:path w="3098165" h="311785">
                  <a:moveTo>
                    <a:pt x="2710980" y="88798"/>
                  </a:moveTo>
                  <a:lnTo>
                    <a:pt x="2659850" y="81216"/>
                  </a:lnTo>
                  <a:lnTo>
                    <a:pt x="2607513" y="73926"/>
                  </a:lnTo>
                  <a:lnTo>
                    <a:pt x="2607513" y="135470"/>
                  </a:lnTo>
                  <a:lnTo>
                    <a:pt x="2606103" y="155054"/>
                  </a:lnTo>
                  <a:lnTo>
                    <a:pt x="2585008" y="200748"/>
                  </a:lnTo>
                  <a:lnTo>
                    <a:pt x="2542883" y="223189"/>
                  </a:lnTo>
                  <a:lnTo>
                    <a:pt x="2525141" y="224688"/>
                  </a:lnTo>
                  <a:lnTo>
                    <a:pt x="2507081" y="223177"/>
                  </a:lnTo>
                  <a:lnTo>
                    <a:pt x="2463571" y="200469"/>
                  </a:lnTo>
                  <a:lnTo>
                    <a:pt x="2441397" y="154825"/>
                  </a:lnTo>
                  <a:lnTo>
                    <a:pt x="2439924" y="135470"/>
                  </a:lnTo>
                  <a:lnTo>
                    <a:pt x="2439924" y="53467"/>
                  </a:lnTo>
                  <a:lnTo>
                    <a:pt x="2362428" y="45377"/>
                  </a:lnTo>
                  <a:lnTo>
                    <a:pt x="2336190" y="42811"/>
                  </a:lnTo>
                  <a:lnTo>
                    <a:pt x="2336190" y="135470"/>
                  </a:lnTo>
                  <a:lnTo>
                    <a:pt x="2341956" y="185610"/>
                  </a:lnTo>
                  <a:lnTo>
                    <a:pt x="2359253" y="228828"/>
                  </a:lnTo>
                  <a:lnTo>
                    <a:pt x="2387193" y="264033"/>
                  </a:lnTo>
                  <a:lnTo>
                    <a:pt x="2424798" y="290106"/>
                  </a:lnTo>
                  <a:lnTo>
                    <a:pt x="2470988" y="306247"/>
                  </a:lnTo>
                  <a:lnTo>
                    <a:pt x="2524556" y="311632"/>
                  </a:lnTo>
                  <a:lnTo>
                    <a:pt x="2552014" y="310286"/>
                  </a:lnTo>
                  <a:lnTo>
                    <a:pt x="2601391" y="299529"/>
                  </a:lnTo>
                  <a:lnTo>
                    <a:pt x="2643149" y="278206"/>
                  </a:lnTo>
                  <a:lnTo>
                    <a:pt x="2675559" y="247573"/>
                  </a:lnTo>
                  <a:lnTo>
                    <a:pt x="2698153" y="208076"/>
                  </a:lnTo>
                  <a:lnTo>
                    <a:pt x="2709557" y="161404"/>
                  </a:lnTo>
                  <a:lnTo>
                    <a:pt x="2710980" y="135470"/>
                  </a:lnTo>
                  <a:lnTo>
                    <a:pt x="2710980" y="88798"/>
                  </a:lnTo>
                  <a:close/>
                </a:path>
                <a:path w="3098165" h="311785">
                  <a:moveTo>
                    <a:pt x="3097860" y="178396"/>
                  </a:moveTo>
                  <a:lnTo>
                    <a:pt x="3054870" y="154724"/>
                  </a:lnTo>
                  <a:lnTo>
                    <a:pt x="3011690" y="144653"/>
                  </a:lnTo>
                  <a:lnTo>
                    <a:pt x="2966885" y="134861"/>
                  </a:lnTo>
                  <a:lnTo>
                    <a:pt x="2920504" y="125336"/>
                  </a:lnTo>
                  <a:lnTo>
                    <a:pt x="2872575" y="116090"/>
                  </a:lnTo>
                  <a:lnTo>
                    <a:pt x="2823159" y="107149"/>
                  </a:lnTo>
                  <a:lnTo>
                    <a:pt x="2828201" y="110274"/>
                  </a:lnTo>
                  <a:lnTo>
                    <a:pt x="2869819" y="127215"/>
                  </a:lnTo>
                  <a:lnTo>
                    <a:pt x="2908046" y="138899"/>
                  </a:lnTo>
                  <a:lnTo>
                    <a:pt x="2927350" y="144424"/>
                  </a:lnTo>
                  <a:lnTo>
                    <a:pt x="2943961" y="149847"/>
                  </a:lnTo>
                  <a:lnTo>
                    <a:pt x="2983788" y="173215"/>
                  </a:lnTo>
                  <a:lnTo>
                    <a:pt x="2988716" y="190779"/>
                  </a:lnTo>
                  <a:lnTo>
                    <a:pt x="2987827" y="199072"/>
                  </a:lnTo>
                  <a:lnTo>
                    <a:pt x="2957741" y="224155"/>
                  </a:lnTo>
                  <a:lnTo>
                    <a:pt x="2935401" y="226402"/>
                  </a:lnTo>
                  <a:lnTo>
                    <a:pt x="2918561" y="225323"/>
                  </a:lnTo>
                  <a:lnTo>
                    <a:pt x="2881299" y="216700"/>
                  </a:lnTo>
                  <a:lnTo>
                    <a:pt x="2840545" y="199936"/>
                  </a:lnTo>
                  <a:lnTo>
                    <a:pt x="2803982" y="177927"/>
                  </a:lnTo>
                  <a:lnTo>
                    <a:pt x="2787751" y="165125"/>
                  </a:lnTo>
                  <a:lnTo>
                    <a:pt x="2747581" y="245211"/>
                  </a:lnTo>
                  <a:lnTo>
                    <a:pt x="2787548" y="272249"/>
                  </a:lnTo>
                  <a:lnTo>
                    <a:pt x="2833941" y="292950"/>
                  </a:lnTo>
                  <a:lnTo>
                    <a:pt x="2883827" y="306095"/>
                  </a:lnTo>
                  <a:lnTo>
                    <a:pt x="2934271" y="310476"/>
                  </a:lnTo>
                  <a:lnTo>
                    <a:pt x="2956788" y="309587"/>
                  </a:lnTo>
                  <a:lnTo>
                    <a:pt x="2998393" y="302475"/>
                  </a:lnTo>
                  <a:lnTo>
                    <a:pt x="3035058" y="288226"/>
                  </a:lnTo>
                  <a:lnTo>
                    <a:pt x="3076206" y="253619"/>
                  </a:lnTo>
                  <a:lnTo>
                    <a:pt x="3096514" y="204749"/>
                  </a:lnTo>
                  <a:lnTo>
                    <a:pt x="3097860" y="185648"/>
                  </a:lnTo>
                  <a:lnTo>
                    <a:pt x="3097860" y="178396"/>
                  </a:lnTo>
                  <a:close/>
                </a:path>
              </a:pathLst>
            </a:custGeom>
            <a:solidFill>
              <a:srgbClr val="1641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27581" y="1857126"/>
              <a:ext cx="172989" cy="18860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28284" y="1898616"/>
              <a:ext cx="159230" cy="14927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12294" y="1868715"/>
              <a:ext cx="210410" cy="17917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943144" y="1845819"/>
              <a:ext cx="148204" cy="19991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116919" y="1898621"/>
              <a:ext cx="152759" cy="14927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294445" y="1898621"/>
              <a:ext cx="89997" cy="14710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406251" y="1898623"/>
              <a:ext cx="148183" cy="147105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4665135" y="1857126"/>
              <a:ext cx="43815" cy="189230"/>
            </a:xfrm>
            <a:custGeom>
              <a:avLst/>
              <a:gdLst/>
              <a:ahLst/>
              <a:cxnLst/>
              <a:rect l="l" t="t" r="r" b="b"/>
              <a:pathLst>
                <a:path w="43814" h="189230">
                  <a:moveTo>
                    <a:pt x="43642" y="0"/>
                  </a:moveTo>
                  <a:lnTo>
                    <a:pt x="0" y="0"/>
                  </a:lnTo>
                  <a:lnTo>
                    <a:pt x="0" y="188601"/>
                  </a:lnTo>
                  <a:lnTo>
                    <a:pt x="43642" y="188601"/>
                  </a:lnTo>
                  <a:lnTo>
                    <a:pt x="43642" y="0"/>
                  </a:lnTo>
                  <a:close/>
                </a:path>
              </a:pathLst>
            </a:custGeom>
            <a:solidFill>
              <a:srgbClr val="1641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747297" y="1898621"/>
              <a:ext cx="252458" cy="149272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024506" y="1845818"/>
              <a:ext cx="42545" cy="200025"/>
            </a:xfrm>
            <a:custGeom>
              <a:avLst/>
              <a:gdLst/>
              <a:ahLst/>
              <a:cxnLst/>
              <a:rect l="l" t="t" r="r" b="b"/>
              <a:pathLst>
                <a:path w="42545" h="200025">
                  <a:moveTo>
                    <a:pt x="42030" y="0"/>
                  </a:moveTo>
                  <a:lnTo>
                    <a:pt x="0" y="0"/>
                  </a:lnTo>
                  <a:lnTo>
                    <a:pt x="0" y="199920"/>
                  </a:lnTo>
                  <a:lnTo>
                    <a:pt x="42030" y="199920"/>
                  </a:lnTo>
                  <a:lnTo>
                    <a:pt x="42030" y="0"/>
                  </a:lnTo>
                  <a:close/>
                </a:path>
              </a:pathLst>
            </a:custGeom>
            <a:solidFill>
              <a:srgbClr val="1641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092923" y="1898623"/>
              <a:ext cx="137681" cy="14926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265348" y="1898623"/>
              <a:ext cx="148183" cy="14710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439631" y="1845811"/>
              <a:ext cx="157900" cy="202077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5700674" y="1857126"/>
              <a:ext cx="226060" cy="189230"/>
            </a:xfrm>
            <a:custGeom>
              <a:avLst/>
              <a:gdLst/>
              <a:ahLst/>
              <a:cxnLst/>
              <a:rect l="l" t="t" r="r" b="b"/>
              <a:pathLst>
                <a:path w="226060" h="189230">
                  <a:moveTo>
                    <a:pt x="76263" y="95923"/>
                  </a:moveTo>
                  <a:lnTo>
                    <a:pt x="0" y="95923"/>
                  </a:lnTo>
                  <a:lnTo>
                    <a:pt x="0" y="129603"/>
                  </a:lnTo>
                  <a:lnTo>
                    <a:pt x="76263" y="129603"/>
                  </a:lnTo>
                  <a:lnTo>
                    <a:pt x="76263" y="95923"/>
                  </a:lnTo>
                  <a:close/>
                </a:path>
                <a:path w="226060" h="189230">
                  <a:moveTo>
                    <a:pt x="225742" y="0"/>
                  </a:moveTo>
                  <a:lnTo>
                    <a:pt x="182105" y="0"/>
                  </a:lnTo>
                  <a:lnTo>
                    <a:pt x="182105" y="188607"/>
                  </a:lnTo>
                  <a:lnTo>
                    <a:pt x="225742" y="188607"/>
                  </a:lnTo>
                  <a:lnTo>
                    <a:pt x="225742" y="0"/>
                  </a:lnTo>
                  <a:close/>
                </a:path>
              </a:pathLst>
            </a:custGeom>
            <a:solidFill>
              <a:srgbClr val="1641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964955" y="1898621"/>
              <a:ext cx="252448" cy="149272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6242155" y="1845818"/>
              <a:ext cx="42545" cy="200025"/>
            </a:xfrm>
            <a:custGeom>
              <a:avLst/>
              <a:gdLst/>
              <a:ahLst/>
              <a:cxnLst/>
              <a:rect l="l" t="t" r="r" b="b"/>
              <a:pathLst>
                <a:path w="42545" h="200025">
                  <a:moveTo>
                    <a:pt x="42030" y="0"/>
                  </a:moveTo>
                  <a:lnTo>
                    <a:pt x="0" y="0"/>
                  </a:lnTo>
                  <a:lnTo>
                    <a:pt x="0" y="199920"/>
                  </a:lnTo>
                  <a:lnTo>
                    <a:pt x="42030" y="199920"/>
                  </a:lnTo>
                  <a:lnTo>
                    <a:pt x="42030" y="0"/>
                  </a:lnTo>
                  <a:close/>
                </a:path>
              </a:pathLst>
            </a:custGeom>
            <a:solidFill>
              <a:srgbClr val="1641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310594" y="1898623"/>
              <a:ext cx="137681" cy="14926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482996" y="1898623"/>
              <a:ext cx="148183" cy="14710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657302" y="1845811"/>
              <a:ext cx="157880" cy="202077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327500" y="2397170"/>
              <a:ext cx="502408" cy="149233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858347" y="2437039"/>
              <a:ext cx="95274" cy="10689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975534" y="2399633"/>
              <a:ext cx="101997" cy="14666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096745" y="2399633"/>
              <a:ext cx="216042" cy="14666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394898" y="2399633"/>
              <a:ext cx="218698" cy="186725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675898" y="2399637"/>
              <a:ext cx="173638" cy="146659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869518" y="2437035"/>
              <a:ext cx="97609" cy="109263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3327501" y="3149263"/>
              <a:ext cx="122555" cy="161290"/>
            </a:xfrm>
            <a:custGeom>
              <a:avLst/>
              <a:gdLst/>
              <a:ahLst/>
              <a:cxnLst/>
              <a:rect l="l" t="t" r="r" b="b"/>
              <a:pathLst>
                <a:path w="122554" h="161289">
                  <a:moveTo>
                    <a:pt x="122262" y="134620"/>
                  </a:moveTo>
                  <a:lnTo>
                    <a:pt x="32461" y="134620"/>
                  </a:lnTo>
                  <a:lnTo>
                    <a:pt x="32461" y="90170"/>
                  </a:lnTo>
                  <a:lnTo>
                    <a:pt x="113169" y="90170"/>
                  </a:lnTo>
                  <a:lnTo>
                    <a:pt x="113169" y="63500"/>
                  </a:lnTo>
                  <a:lnTo>
                    <a:pt x="32461" y="63500"/>
                  </a:lnTo>
                  <a:lnTo>
                    <a:pt x="32461" y="27940"/>
                  </a:lnTo>
                  <a:lnTo>
                    <a:pt x="119202" y="27940"/>
                  </a:lnTo>
                  <a:lnTo>
                    <a:pt x="119202" y="0"/>
                  </a:lnTo>
                  <a:lnTo>
                    <a:pt x="0" y="0"/>
                  </a:lnTo>
                  <a:lnTo>
                    <a:pt x="0" y="27940"/>
                  </a:lnTo>
                  <a:lnTo>
                    <a:pt x="0" y="63500"/>
                  </a:lnTo>
                  <a:lnTo>
                    <a:pt x="0" y="90170"/>
                  </a:lnTo>
                  <a:lnTo>
                    <a:pt x="0" y="134620"/>
                  </a:lnTo>
                  <a:lnTo>
                    <a:pt x="0" y="161290"/>
                  </a:lnTo>
                  <a:lnTo>
                    <a:pt x="122262" y="161290"/>
                  </a:lnTo>
                  <a:lnTo>
                    <a:pt x="122262" y="134620"/>
                  </a:lnTo>
                  <a:close/>
                </a:path>
              </a:pathLst>
            </a:custGeom>
            <a:solidFill>
              <a:srgbClr val="1641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471508" y="3194079"/>
              <a:ext cx="105923" cy="119095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3601453" y="3191452"/>
              <a:ext cx="704215" cy="163830"/>
            </a:xfrm>
            <a:custGeom>
              <a:avLst/>
              <a:gdLst/>
              <a:ahLst/>
              <a:cxnLst/>
              <a:rect l="l" t="t" r="r" b="b"/>
              <a:pathLst>
                <a:path w="704214" h="163829">
                  <a:moveTo>
                    <a:pt x="75438" y="5816"/>
                  </a:moveTo>
                  <a:lnTo>
                    <a:pt x="68948" y="1943"/>
                  </a:lnTo>
                  <a:lnTo>
                    <a:pt x="62191" y="0"/>
                  </a:lnTo>
                  <a:lnTo>
                    <a:pt x="50190" y="0"/>
                  </a:lnTo>
                  <a:lnTo>
                    <a:pt x="45745" y="1257"/>
                  </a:lnTo>
                  <a:lnTo>
                    <a:pt x="37947" y="6223"/>
                  </a:lnTo>
                  <a:lnTo>
                    <a:pt x="33528" y="11366"/>
                  </a:lnTo>
                  <a:lnTo>
                    <a:pt x="28638" y="19189"/>
                  </a:lnTo>
                  <a:lnTo>
                    <a:pt x="28638" y="2628"/>
                  </a:lnTo>
                  <a:lnTo>
                    <a:pt x="0" y="2628"/>
                  </a:lnTo>
                  <a:lnTo>
                    <a:pt x="0" y="119100"/>
                  </a:lnTo>
                  <a:lnTo>
                    <a:pt x="30822" y="119100"/>
                  </a:lnTo>
                  <a:lnTo>
                    <a:pt x="30822" y="83146"/>
                  </a:lnTo>
                  <a:lnTo>
                    <a:pt x="30988" y="69557"/>
                  </a:lnTo>
                  <a:lnTo>
                    <a:pt x="43472" y="28841"/>
                  </a:lnTo>
                  <a:lnTo>
                    <a:pt x="47117" y="27647"/>
                  </a:lnTo>
                  <a:lnTo>
                    <a:pt x="55880" y="27647"/>
                  </a:lnTo>
                  <a:lnTo>
                    <a:pt x="60731" y="29324"/>
                  </a:lnTo>
                  <a:lnTo>
                    <a:pt x="65900" y="32677"/>
                  </a:lnTo>
                  <a:lnTo>
                    <a:pt x="75438" y="5816"/>
                  </a:lnTo>
                  <a:close/>
                </a:path>
                <a:path w="704214" h="163829">
                  <a:moveTo>
                    <a:pt x="196824" y="60871"/>
                  </a:moveTo>
                  <a:lnTo>
                    <a:pt x="196735" y="59220"/>
                  </a:lnTo>
                  <a:lnTo>
                    <a:pt x="195795" y="48006"/>
                  </a:lnTo>
                  <a:lnTo>
                    <a:pt x="192659" y="36753"/>
                  </a:lnTo>
                  <a:lnTo>
                    <a:pt x="192620" y="36588"/>
                  </a:lnTo>
                  <a:lnTo>
                    <a:pt x="165138" y="6642"/>
                  </a:lnTo>
                  <a:lnTo>
                    <a:pt x="165138" y="60871"/>
                  </a:lnTo>
                  <a:lnTo>
                    <a:pt x="164642" y="68897"/>
                  </a:lnTo>
                  <a:lnTo>
                    <a:pt x="144792" y="96596"/>
                  </a:lnTo>
                  <a:lnTo>
                    <a:pt x="128739" y="96596"/>
                  </a:lnTo>
                  <a:lnTo>
                    <a:pt x="108242" y="60871"/>
                  </a:lnTo>
                  <a:lnTo>
                    <a:pt x="108762" y="52705"/>
                  </a:lnTo>
                  <a:lnTo>
                    <a:pt x="128739" y="25107"/>
                  </a:lnTo>
                  <a:lnTo>
                    <a:pt x="144792" y="25107"/>
                  </a:lnTo>
                  <a:lnTo>
                    <a:pt x="165061" y="59220"/>
                  </a:lnTo>
                  <a:lnTo>
                    <a:pt x="165138" y="60871"/>
                  </a:lnTo>
                  <a:lnTo>
                    <a:pt x="165138" y="6642"/>
                  </a:lnTo>
                  <a:lnTo>
                    <a:pt x="160693" y="4305"/>
                  </a:lnTo>
                  <a:lnTo>
                    <a:pt x="149263" y="1079"/>
                  </a:lnTo>
                  <a:lnTo>
                    <a:pt x="136639" y="12"/>
                  </a:lnTo>
                  <a:lnTo>
                    <a:pt x="128295" y="482"/>
                  </a:lnTo>
                  <a:lnTo>
                    <a:pt x="93383" y="16840"/>
                  </a:lnTo>
                  <a:lnTo>
                    <a:pt x="77152" y="51612"/>
                  </a:lnTo>
                  <a:lnTo>
                    <a:pt x="76682" y="59220"/>
                  </a:lnTo>
                  <a:lnTo>
                    <a:pt x="77152" y="68897"/>
                  </a:lnTo>
                  <a:lnTo>
                    <a:pt x="93535" y="105549"/>
                  </a:lnTo>
                  <a:lnTo>
                    <a:pt x="128955" y="121272"/>
                  </a:lnTo>
                  <a:lnTo>
                    <a:pt x="136855" y="121729"/>
                  </a:lnTo>
                  <a:lnTo>
                    <a:pt x="149250" y="120637"/>
                  </a:lnTo>
                  <a:lnTo>
                    <a:pt x="160540" y="117373"/>
                  </a:lnTo>
                  <a:lnTo>
                    <a:pt x="170713" y="111950"/>
                  </a:lnTo>
                  <a:lnTo>
                    <a:pt x="179806" y="104343"/>
                  </a:lnTo>
                  <a:lnTo>
                    <a:pt x="186042" y="96596"/>
                  </a:lnTo>
                  <a:lnTo>
                    <a:pt x="187261" y="95084"/>
                  </a:lnTo>
                  <a:lnTo>
                    <a:pt x="192582" y="84696"/>
                  </a:lnTo>
                  <a:lnTo>
                    <a:pt x="195783" y="73177"/>
                  </a:lnTo>
                  <a:lnTo>
                    <a:pt x="196824" y="60871"/>
                  </a:lnTo>
                  <a:close/>
                </a:path>
                <a:path w="704214" h="163829">
                  <a:moveTo>
                    <a:pt x="328764" y="60439"/>
                  </a:moveTo>
                  <a:lnTo>
                    <a:pt x="317360" y="19748"/>
                  </a:lnTo>
                  <a:lnTo>
                    <a:pt x="314629" y="15900"/>
                  </a:lnTo>
                  <a:lnTo>
                    <a:pt x="307187" y="8940"/>
                  </a:lnTo>
                  <a:lnTo>
                    <a:pt x="298958" y="3975"/>
                  </a:lnTo>
                  <a:lnTo>
                    <a:pt x="297421" y="3479"/>
                  </a:lnTo>
                  <a:lnTo>
                    <a:pt x="297421" y="60439"/>
                  </a:lnTo>
                  <a:lnTo>
                    <a:pt x="297053" y="68072"/>
                  </a:lnTo>
                  <a:lnTo>
                    <a:pt x="279590" y="97256"/>
                  </a:lnTo>
                  <a:lnTo>
                    <a:pt x="264960" y="97256"/>
                  </a:lnTo>
                  <a:lnTo>
                    <a:pt x="245745" y="60439"/>
                  </a:lnTo>
                  <a:lnTo>
                    <a:pt x="245656" y="58902"/>
                  </a:lnTo>
                  <a:lnTo>
                    <a:pt x="246075" y="51866"/>
                  </a:lnTo>
                  <a:lnTo>
                    <a:pt x="246126" y="50876"/>
                  </a:lnTo>
                  <a:lnTo>
                    <a:pt x="247421" y="44475"/>
                  </a:lnTo>
                  <a:lnTo>
                    <a:pt x="247535" y="43891"/>
                  </a:lnTo>
                  <a:lnTo>
                    <a:pt x="249745" y="38265"/>
                  </a:lnTo>
                  <a:lnTo>
                    <a:pt x="249872" y="37960"/>
                  </a:lnTo>
                  <a:lnTo>
                    <a:pt x="253034" y="33235"/>
                  </a:lnTo>
                  <a:lnTo>
                    <a:pt x="253123" y="33083"/>
                  </a:lnTo>
                  <a:lnTo>
                    <a:pt x="258051" y="27305"/>
                  </a:lnTo>
                  <a:lnTo>
                    <a:pt x="264337" y="24358"/>
                  </a:lnTo>
                  <a:lnTo>
                    <a:pt x="279120" y="24358"/>
                  </a:lnTo>
                  <a:lnTo>
                    <a:pt x="285178" y="27305"/>
                  </a:lnTo>
                  <a:lnTo>
                    <a:pt x="289953" y="33083"/>
                  </a:lnTo>
                  <a:lnTo>
                    <a:pt x="290080" y="33235"/>
                  </a:lnTo>
                  <a:lnTo>
                    <a:pt x="293293" y="38265"/>
                  </a:lnTo>
                  <a:lnTo>
                    <a:pt x="295579" y="44475"/>
                  </a:lnTo>
                  <a:lnTo>
                    <a:pt x="296964" y="51866"/>
                  </a:lnTo>
                  <a:lnTo>
                    <a:pt x="297332" y="58902"/>
                  </a:lnTo>
                  <a:lnTo>
                    <a:pt x="297421" y="60439"/>
                  </a:lnTo>
                  <a:lnTo>
                    <a:pt x="297421" y="3479"/>
                  </a:lnTo>
                  <a:lnTo>
                    <a:pt x="289966" y="1003"/>
                  </a:lnTo>
                  <a:lnTo>
                    <a:pt x="280200" y="0"/>
                  </a:lnTo>
                  <a:lnTo>
                    <a:pt x="272465" y="0"/>
                  </a:lnTo>
                  <a:lnTo>
                    <a:pt x="265417" y="1828"/>
                  </a:lnTo>
                  <a:lnTo>
                    <a:pt x="252691" y="9131"/>
                  </a:lnTo>
                  <a:lnTo>
                    <a:pt x="247650" y="13906"/>
                  </a:lnTo>
                  <a:lnTo>
                    <a:pt x="243916" y="19748"/>
                  </a:lnTo>
                  <a:lnTo>
                    <a:pt x="243916" y="2628"/>
                  </a:lnTo>
                  <a:lnTo>
                    <a:pt x="215188" y="2628"/>
                  </a:lnTo>
                  <a:lnTo>
                    <a:pt x="215188" y="163385"/>
                  </a:lnTo>
                  <a:lnTo>
                    <a:pt x="245999" y="163385"/>
                  </a:lnTo>
                  <a:lnTo>
                    <a:pt x="245999" y="104711"/>
                  </a:lnTo>
                  <a:lnTo>
                    <a:pt x="251790" y="110959"/>
                  </a:lnTo>
                  <a:lnTo>
                    <a:pt x="257289" y="115316"/>
                  </a:lnTo>
                  <a:lnTo>
                    <a:pt x="267716" y="120446"/>
                  </a:lnTo>
                  <a:lnTo>
                    <a:pt x="273558" y="121729"/>
                  </a:lnTo>
                  <a:lnTo>
                    <a:pt x="280009" y="121729"/>
                  </a:lnTo>
                  <a:lnTo>
                    <a:pt x="314528" y="105549"/>
                  </a:lnTo>
                  <a:lnTo>
                    <a:pt x="315112" y="104711"/>
                  </a:lnTo>
                  <a:lnTo>
                    <a:pt x="320344" y="97256"/>
                  </a:lnTo>
                  <a:lnTo>
                    <a:pt x="320763" y="96659"/>
                  </a:lnTo>
                  <a:lnTo>
                    <a:pt x="325221" y="86131"/>
                  </a:lnTo>
                  <a:lnTo>
                    <a:pt x="327888" y="73977"/>
                  </a:lnTo>
                  <a:lnTo>
                    <a:pt x="328764" y="60439"/>
                  </a:lnTo>
                  <a:close/>
                </a:path>
                <a:path w="704214" h="163829">
                  <a:moveTo>
                    <a:pt x="453021" y="69735"/>
                  </a:moveTo>
                  <a:lnTo>
                    <a:pt x="445185" y="26885"/>
                  </a:lnTo>
                  <a:lnTo>
                    <a:pt x="442963" y="23583"/>
                  </a:lnTo>
                  <a:lnTo>
                    <a:pt x="438658" y="17170"/>
                  </a:lnTo>
                  <a:lnTo>
                    <a:pt x="430453" y="9664"/>
                  </a:lnTo>
                  <a:lnTo>
                    <a:pt x="422414" y="5156"/>
                  </a:lnTo>
                  <a:lnTo>
                    <a:pt x="422414" y="50876"/>
                  </a:lnTo>
                  <a:lnTo>
                    <a:pt x="376351" y="50876"/>
                  </a:lnTo>
                  <a:lnTo>
                    <a:pt x="392785" y="23583"/>
                  </a:lnTo>
                  <a:lnTo>
                    <a:pt x="405803" y="23583"/>
                  </a:lnTo>
                  <a:lnTo>
                    <a:pt x="411378" y="26035"/>
                  </a:lnTo>
                  <a:lnTo>
                    <a:pt x="411226" y="26035"/>
                  </a:lnTo>
                  <a:lnTo>
                    <a:pt x="415518" y="30543"/>
                  </a:lnTo>
                  <a:lnTo>
                    <a:pt x="419900" y="35191"/>
                  </a:lnTo>
                  <a:lnTo>
                    <a:pt x="422224" y="41973"/>
                  </a:lnTo>
                  <a:lnTo>
                    <a:pt x="422236" y="42468"/>
                  </a:lnTo>
                  <a:lnTo>
                    <a:pt x="422351" y="48056"/>
                  </a:lnTo>
                  <a:lnTo>
                    <a:pt x="422414" y="50876"/>
                  </a:lnTo>
                  <a:lnTo>
                    <a:pt x="422414" y="5156"/>
                  </a:lnTo>
                  <a:lnTo>
                    <a:pt x="420890" y="4292"/>
                  </a:lnTo>
                  <a:lnTo>
                    <a:pt x="409956" y="1079"/>
                  </a:lnTo>
                  <a:lnTo>
                    <a:pt x="397649" y="12"/>
                  </a:lnTo>
                  <a:lnTo>
                    <a:pt x="386067" y="1079"/>
                  </a:lnTo>
                  <a:lnTo>
                    <a:pt x="386422" y="1079"/>
                  </a:lnTo>
                  <a:lnTo>
                    <a:pt x="376504" y="4102"/>
                  </a:lnTo>
                  <a:lnTo>
                    <a:pt x="348030" y="35928"/>
                  </a:lnTo>
                  <a:lnTo>
                    <a:pt x="344258" y="61734"/>
                  </a:lnTo>
                  <a:lnTo>
                    <a:pt x="344970" y="73342"/>
                  </a:lnTo>
                  <a:lnTo>
                    <a:pt x="364045" y="110566"/>
                  </a:lnTo>
                  <a:lnTo>
                    <a:pt x="400710" y="121729"/>
                  </a:lnTo>
                  <a:lnTo>
                    <a:pt x="409905" y="121183"/>
                  </a:lnTo>
                  <a:lnTo>
                    <a:pt x="443750" y="102069"/>
                  </a:lnTo>
                  <a:lnTo>
                    <a:pt x="445808" y="98704"/>
                  </a:lnTo>
                  <a:lnTo>
                    <a:pt x="447992" y="95135"/>
                  </a:lnTo>
                  <a:lnTo>
                    <a:pt x="451396" y="87185"/>
                  </a:lnTo>
                  <a:lnTo>
                    <a:pt x="420674" y="82042"/>
                  </a:lnTo>
                  <a:lnTo>
                    <a:pt x="418998" y="87884"/>
                  </a:lnTo>
                  <a:lnTo>
                    <a:pt x="416509" y="92125"/>
                  </a:lnTo>
                  <a:lnTo>
                    <a:pt x="409930" y="97370"/>
                  </a:lnTo>
                  <a:lnTo>
                    <a:pt x="405879" y="98704"/>
                  </a:lnTo>
                  <a:lnTo>
                    <a:pt x="393954" y="98704"/>
                  </a:lnTo>
                  <a:lnTo>
                    <a:pt x="375831" y="69735"/>
                  </a:lnTo>
                  <a:lnTo>
                    <a:pt x="453021" y="69735"/>
                  </a:lnTo>
                  <a:close/>
                </a:path>
                <a:path w="704214" h="163829">
                  <a:moveTo>
                    <a:pt x="579348" y="119100"/>
                  </a:moveTo>
                  <a:lnTo>
                    <a:pt x="576656" y="113525"/>
                  </a:lnTo>
                  <a:lnTo>
                    <a:pt x="574802" y="108331"/>
                  </a:lnTo>
                  <a:lnTo>
                    <a:pt x="574522" y="106972"/>
                  </a:lnTo>
                  <a:lnTo>
                    <a:pt x="574395" y="106362"/>
                  </a:lnTo>
                  <a:lnTo>
                    <a:pt x="573112" y="100012"/>
                  </a:lnTo>
                  <a:lnTo>
                    <a:pt x="572833" y="98590"/>
                  </a:lnTo>
                  <a:lnTo>
                    <a:pt x="572414" y="92151"/>
                  </a:lnTo>
                  <a:lnTo>
                    <a:pt x="572516" y="63182"/>
                  </a:lnTo>
                  <a:lnTo>
                    <a:pt x="572630" y="43103"/>
                  </a:lnTo>
                  <a:lnTo>
                    <a:pt x="572490" y="38163"/>
                  </a:lnTo>
                  <a:lnTo>
                    <a:pt x="572427" y="35610"/>
                  </a:lnTo>
                  <a:lnTo>
                    <a:pt x="571855" y="29870"/>
                  </a:lnTo>
                  <a:lnTo>
                    <a:pt x="571754" y="28981"/>
                  </a:lnTo>
                  <a:lnTo>
                    <a:pt x="571652" y="27927"/>
                  </a:lnTo>
                  <a:lnTo>
                    <a:pt x="570738" y="23583"/>
                  </a:lnTo>
                  <a:lnTo>
                    <a:pt x="570369" y="21818"/>
                  </a:lnTo>
                  <a:lnTo>
                    <a:pt x="568566" y="17284"/>
                  </a:lnTo>
                  <a:lnTo>
                    <a:pt x="533311" y="317"/>
                  </a:lnTo>
                  <a:lnTo>
                    <a:pt x="523659" y="12"/>
                  </a:lnTo>
                  <a:lnTo>
                    <a:pt x="513003" y="520"/>
                  </a:lnTo>
                  <a:lnTo>
                    <a:pt x="475996" y="25222"/>
                  </a:lnTo>
                  <a:lnTo>
                    <a:pt x="473214" y="33108"/>
                  </a:lnTo>
                  <a:lnTo>
                    <a:pt x="501192" y="38163"/>
                  </a:lnTo>
                  <a:lnTo>
                    <a:pt x="502958" y="33108"/>
                  </a:lnTo>
                  <a:lnTo>
                    <a:pt x="503085" y="32766"/>
                  </a:lnTo>
                  <a:lnTo>
                    <a:pt x="505561" y="28981"/>
                  </a:lnTo>
                  <a:lnTo>
                    <a:pt x="511695" y="24650"/>
                  </a:lnTo>
                  <a:lnTo>
                    <a:pt x="515988" y="23583"/>
                  </a:lnTo>
                  <a:lnTo>
                    <a:pt x="529590" y="23583"/>
                  </a:lnTo>
                  <a:lnTo>
                    <a:pt x="535076" y="24841"/>
                  </a:lnTo>
                  <a:lnTo>
                    <a:pt x="540943" y="29870"/>
                  </a:lnTo>
                  <a:lnTo>
                    <a:pt x="542404" y="34124"/>
                  </a:lnTo>
                  <a:lnTo>
                    <a:pt x="542404" y="43103"/>
                  </a:lnTo>
                  <a:lnTo>
                    <a:pt x="542404" y="63182"/>
                  </a:lnTo>
                  <a:lnTo>
                    <a:pt x="542404" y="76695"/>
                  </a:lnTo>
                  <a:lnTo>
                    <a:pt x="542163" y="79730"/>
                  </a:lnTo>
                  <a:lnTo>
                    <a:pt x="542074" y="80822"/>
                  </a:lnTo>
                  <a:lnTo>
                    <a:pt x="541997" y="81699"/>
                  </a:lnTo>
                  <a:lnTo>
                    <a:pt x="541210" y="84328"/>
                  </a:lnTo>
                  <a:lnTo>
                    <a:pt x="540346" y="87299"/>
                  </a:lnTo>
                  <a:lnTo>
                    <a:pt x="523506" y="100012"/>
                  </a:lnTo>
                  <a:lnTo>
                    <a:pt x="512991" y="100012"/>
                  </a:lnTo>
                  <a:lnTo>
                    <a:pt x="508889" y="98450"/>
                  </a:lnTo>
                  <a:lnTo>
                    <a:pt x="502437" y="92151"/>
                  </a:lnTo>
                  <a:lnTo>
                    <a:pt x="500849" y="88430"/>
                  </a:lnTo>
                  <a:lnTo>
                    <a:pt x="500849" y="79730"/>
                  </a:lnTo>
                  <a:lnTo>
                    <a:pt x="532206" y="66065"/>
                  </a:lnTo>
                  <a:lnTo>
                    <a:pt x="538213" y="64541"/>
                  </a:lnTo>
                  <a:lnTo>
                    <a:pt x="542404" y="63182"/>
                  </a:lnTo>
                  <a:lnTo>
                    <a:pt x="542404" y="43103"/>
                  </a:lnTo>
                  <a:lnTo>
                    <a:pt x="537413" y="44894"/>
                  </a:lnTo>
                  <a:lnTo>
                    <a:pt x="530758" y="46748"/>
                  </a:lnTo>
                  <a:lnTo>
                    <a:pt x="522452" y="48666"/>
                  </a:lnTo>
                  <a:lnTo>
                    <a:pt x="512470" y="50673"/>
                  </a:lnTo>
                  <a:lnTo>
                    <a:pt x="504939" y="52273"/>
                  </a:lnTo>
                  <a:lnTo>
                    <a:pt x="471614" y="74841"/>
                  </a:lnTo>
                  <a:lnTo>
                    <a:pt x="470027" y="80822"/>
                  </a:lnTo>
                  <a:lnTo>
                    <a:pt x="470128" y="88430"/>
                  </a:lnTo>
                  <a:lnTo>
                    <a:pt x="492658" y="119278"/>
                  </a:lnTo>
                  <a:lnTo>
                    <a:pt x="508749" y="121729"/>
                  </a:lnTo>
                  <a:lnTo>
                    <a:pt x="515556" y="121729"/>
                  </a:lnTo>
                  <a:lnTo>
                    <a:pt x="521944" y="120459"/>
                  </a:lnTo>
                  <a:lnTo>
                    <a:pt x="533908" y="115316"/>
                  </a:lnTo>
                  <a:lnTo>
                    <a:pt x="539546" y="111506"/>
                  </a:lnTo>
                  <a:lnTo>
                    <a:pt x="544804" y="106362"/>
                  </a:lnTo>
                  <a:lnTo>
                    <a:pt x="544969" y="106768"/>
                  </a:lnTo>
                  <a:lnTo>
                    <a:pt x="545045" y="106972"/>
                  </a:lnTo>
                  <a:lnTo>
                    <a:pt x="545401" y="108153"/>
                  </a:lnTo>
                  <a:lnTo>
                    <a:pt x="545922" y="109994"/>
                  </a:lnTo>
                  <a:lnTo>
                    <a:pt x="547077" y="114020"/>
                  </a:lnTo>
                  <a:lnTo>
                    <a:pt x="548081" y="117055"/>
                  </a:lnTo>
                  <a:lnTo>
                    <a:pt x="548868" y="119100"/>
                  </a:lnTo>
                  <a:lnTo>
                    <a:pt x="579348" y="119100"/>
                  </a:lnTo>
                  <a:close/>
                </a:path>
                <a:path w="704214" h="163829">
                  <a:moveTo>
                    <a:pt x="704062" y="37731"/>
                  </a:moveTo>
                  <a:lnTo>
                    <a:pt x="677913" y="1219"/>
                  </a:lnTo>
                  <a:lnTo>
                    <a:pt x="671703" y="0"/>
                  </a:lnTo>
                  <a:lnTo>
                    <a:pt x="664895" y="0"/>
                  </a:lnTo>
                  <a:lnTo>
                    <a:pt x="653821" y="1244"/>
                  </a:lnTo>
                  <a:lnTo>
                    <a:pt x="643737" y="4940"/>
                  </a:lnTo>
                  <a:lnTo>
                    <a:pt x="634644" y="11112"/>
                  </a:lnTo>
                  <a:lnTo>
                    <a:pt x="626541" y="19748"/>
                  </a:lnTo>
                  <a:lnTo>
                    <a:pt x="626541" y="2628"/>
                  </a:lnTo>
                  <a:lnTo>
                    <a:pt x="597916" y="2628"/>
                  </a:lnTo>
                  <a:lnTo>
                    <a:pt x="597916" y="119100"/>
                  </a:lnTo>
                  <a:lnTo>
                    <a:pt x="628726" y="119100"/>
                  </a:lnTo>
                  <a:lnTo>
                    <a:pt x="628726" y="66357"/>
                  </a:lnTo>
                  <a:lnTo>
                    <a:pt x="628878" y="57353"/>
                  </a:lnTo>
                  <a:lnTo>
                    <a:pt x="648804" y="23583"/>
                  </a:lnTo>
                  <a:lnTo>
                    <a:pt x="658342" y="23583"/>
                  </a:lnTo>
                  <a:lnTo>
                    <a:pt x="673239" y="47091"/>
                  </a:lnTo>
                  <a:lnTo>
                    <a:pt x="673239" y="119100"/>
                  </a:lnTo>
                  <a:lnTo>
                    <a:pt x="704062" y="119100"/>
                  </a:lnTo>
                  <a:lnTo>
                    <a:pt x="704062" y="37731"/>
                  </a:lnTo>
                  <a:close/>
                </a:path>
              </a:pathLst>
            </a:custGeom>
            <a:solidFill>
              <a:srgbClr val="1641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399138" y="3149775"/>
              <a:ext cx="128205" cy="163513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548008" y="3191451"/>
              <a:ext cx="106143" cy="11909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676402" y="3149778"/>
              <a:ext cx="290774" cy="163394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3321867" y="2713781"/>
              <a:ext cx="538480" cy="363220"/>
            </a:xfrm>
            <a:custGeom>
              <a:avLst/>
              <a:gdLst/>
              <a:ahLst/>
              <a:cxnLst/>
              <a:rect l="l" t="t" r="r" b="b"/>
              <a:pathLst>
                <a:path w="538479" h="363219">
                  <a:moveTo>
                    <a:pt x="538245" y="0"/>
                  </a:moveTo>
                  <a:lnTo>
                    <a:pt x="0" y="0"/>
                  </a:lnTo>
                  <a:lnTo>
                    <a:pt x="0" y="362596"/>
                  </a:lnTo>
                  <a:lnTo>
                    <a:pt x="538245" y="362596"/>
                  </a:lnTo>
                  <a:lnTo>
                    <a:pt x="538245" y="0"/>
                  </a:lnTo>
                  <a:close/>
                </a:path>
              </a:pathLst>
            </a:custGeom>
            <a:solidFill>
              <a:srgbClr val="1641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3316211" y="2708141"/>
              <a:ext cx="549910" cy="373380"/>
            </a:xfrm>
            <a:custGeom>
              <a:avLst/>
              <a:gdLst/>
              <a:ahLst/>
              <a:cxnLst/>
              <a:rect l="l" t="t" r="r" b="b"/>
              <a:pathLst>
                <a:path w="549910" h="373380">
                  <a:moveTo>
                    <a:pt x="549554" y="0"/>
                  </a:moveTo>
                  <a:lnTo>
                    <a:pt x="0" y="0"/>
                  </a:lnTo>
                  <a:lnTo>
                    <a:pt x="0" y="11430"/>
                  </a:lnTo>
                  <a:lnTo>
                    <a:pt x="0" y="363220"/>
                  </a:lnTo>
                  <a:lnTo>
                    <a:pt x="0" y="373380"/>
                  </a:lnTo>
                  <a:lnTo>
                    <a:pt x="549554" y="373380"/>
                  </a:lnTo>
                  <a:lnTo>
                    <a:pt x="549554" y="363220"/>
                  </a:lnTo>
                  <a:lnTo>
                    <a:pt x="11277" y="363220"/>
                  </a:lnTo>
                  <a:lnTo>
                    <a:pt x="11277" y="11430"/>
                  </a:lnTo>
                  <a:lnTo>
                    <a:pt x="538264" y="11430"/>
                  </a:lnTo>
                  <a:lnTo>
                    <a:pt x="538264" y="362597"/>
                  </a:lnTo>
                  <a:lnTo>
                    <a:pt x="549554" y="362597"/>
                  </a:lnTo>
                  <a:lnTo>
                    <a:pt x="549554" y="11430"/>
                  </a:lnTo>
                  <a:lnTo>
                    <a:pt x="549554" y="11290"/>
                  </a:lnTo>
                  <a:lnTo>
                    <a:pt x="5495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3457587" y="2761455"/>
              <a:ext cx="251460" cy="207645"/>
            </a:xfrm>
            <a:custGeom>
              <a:avLst/>
              <a:gdLst/>
              <a:ahLst/>
              <a:cxnLst/>
              <a:rect l="l" t="t" r="r" b="b"/>
              <a:pathLst>
                <a:path w="251460" h="207644">
                  <a:moveTo>
                    <a:pt x="36372" y="128409"/>
                  </a:moveTo>
                  <a:lnTo>
                    <a:pt x="22466" y="128409"/>
                  </a:lnTo>
                  <a:lnTo>
                    <a:pt x="18186" y="115112"/>
                  </a:lnTo>
                  <a:lnTo>
                    <a:pt x="13957" y="128435"/>
                  </a:lnTo>
                  <a:lnTo>
                    <a:pt x="0" y="128409"/>
                  </a:lnTo>
                  <a:lnTo>
                    <a:pt x="11303" y="136525"/>
                  </a:lnTo>
                  <a:lnTo>
                    <a:pt x="7073" y="149644"/>
                  </a:lnTo>
                  <a:lnTo>
                    <a:pt x="18186" y="141541"/>
                  </a:lnTo>
                  <a:lnTo>
                    <a:pt x="29311" y="149644"/>
                  </a:lnTo>
                  <a:lnTo>
                    <a:pt x="25095" y="136525"/>
                  </a:lnTo>
                  <a:lnTo>
                    <a:pt x="36372" y="128409"/>
                  </a:lnTo>
                  <a:close/>
                </a:path>
                <a:path w="251460" h="207644">
                  <a:moveTo>
                    <a:pt x="51816" y="186055"/>
                  </a:moveTo>
                  <a:lnTo>
                    <a:pt x="37922" y="186055"/>
                  </a:lnTo>
                  <a:lnTo>
                    <a:pt x="33642" y="172758"/>
                  </a:lnTo>
                  <a:lnTo>
                    <a:pt x="29387" y="186067"/>
                  </a:lnTo>
                  <a:lnTo>
                    <a:pt x="15481" y="186055"/>
                  </a:lnTo>
                  <a:lnTo>
                    <a:pt x="26784" y="194170"/>
                  </a:lnTo>
                  <a:lnTo>
                    <a:pt x="22542" y="207289"/>
                  </a:lnTo>
                  <a:lnTo>
                    <a:pt x="33642" y="199161"/>
                  </a:lnTo>
                  <a:lnTo>
                    <a:pt x="44767" y="207289"/>
                  </a:lnTo>
                  <a:lnTo>
                    <a:pt x="40525" y="194170"/>
                  </a:lnTo>
                  <a:lnTo>
                    <a:pt x="51816" y="186055"/>
                  </a:lnTo>
                  <a:close/>
                </a:path>
                <a:path w="251460" h="207644">
                  <a:moveTo>
                    <a:pt x="151485" y="13258"/>
                  </a:moveTo>
                  <a:lnTo>
                    <a:pt x="137553" y="13258"/>
                  </a:lnTo>
                  <a:lnTo>
                    <a:pt x="133299" y="0"/>
                  </a:lnTo>
                  <a:lnTo>
                    <a:pt x="129032" y="13296"/>
                  </a:lnTo>
                  <a:lnTo>
                    <a:pt x="115112" y="13258"/>
                  </a:lnTo>
                  <a:lnTo>
                    <a:pt x="126403" y="21386"/>
                  </a:lnTo>
                  <a:lnTo>
                    <a:pt x="122161" y="34505"/>
                  </a:lnTo>
                  <a:lnTo>
                    <a:pt x="133299" y="26403"/>
                  </a:lnTo>
                  <a:lnTo>
                    <a:pt x="144411" y="34505"/>
                  </a:lnTo>
                  <a:lnTo>
                    <a:pt x="140195" y="21386"/>
                  </a:lnTo>
                  <a:lnTo>
                    <a:pt x="151485" y="13258"/>
                  </a:lnTo>
                  <a:close/>
                </a:path>
                <a:path w="251460" h="207644">
                  <a:moveTo>
                    <a:pt x="251129" y="70777"/>
                  </a:moveTo>
                  <a:lnTo>
                    <a:pt x="237236" y="70777"/>
                  </a:lnTo>
                  <a:lnTo>
                    <a:pt x="232968" y="57480"/>
                  </a:lnTo>
                  <a:lnTo>
                    <a:pt x="228701" y="70789"/>
                  </a:lnTo>
                  <a:lnTo>
                    <a:pt x="214782" y="70777"/>
                  </a:lnTo>
                  <a:lnTo>
                    <a:pt x="226072" y="78879"/>
                  </a:lnTo>
                  <a:lnTo>
                    <a:pt x="221856" y="91998"/>
                  </a:lnTo>
                  <a:lnTo>
                    <a:pt x="232968" y="83883"/>
                  </a:lnTo>
                  <a:lnTo>
                    <a:pt x="244081" y="91998"/>
                  </a:lnTo>
                  <a:lnTo>
                    <a:pt x="239864" y="78879"/>
                  </a:lnTo>
                  <a:lnTo>
                    <a:pt x="251129" y="70777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473081" y="2776892"/>
              <a:ext cx="78426" cy="76730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3515258" y="2776899"/>
              <a:ext cx="208915" cy="249554"/>
            </a:xfrm>
            <a:custGeom>
              <a:avLst/>
              <a:gdLst/>
              <a:ahLst/>
              <a:cxnLst/>
              <a:rect l="l" t="t" r="r" b="b"/>
              <a:pathLst>
                <a:path w="208914" h="249555">
                  <a:moveTo>
                    <a:pt x="36347" y="212813"/>
                  </a:moveTo>
                  <a:lnTo>
                    <a:pt x="22415" y="212813"/>
                  </a:lnTo>
                  <a:lnTo>
                    <a:pt x="18148" y="199517"/>
                  </a:lnTo>
                  <a:lnTo>
                    <a:pt x="13906" y="212813"/>
                  </a:lnTo>
                  <a:lnTo>
                    <a:pt x="0" y="212813"/>
                  </a:lnTo>
                  <a:lnTo>
                    <a:pt x="11277" y="220903"/>
                  </a:lnTo>
                  <a:lnTo>
                    <a:pt x="7061" y="234048"/>
                  </a:lnTo>
                  <a:lnTo>
                    <a:pt x="18161" y="225933"/>
                  </a:lnTo>
                  <a:lnTo>
                    <a:pt x="29286" y="234048"/>
                  </a:lnTo>
                  <a:lnTo>
                    <a:pt x="25069" y="220903"/>
                  </a:lnTo>
                  <a:lnTo>
                    <a:pt x="36347" y="212813"/>
                  </a:lnTo>
                  <a:close/>
                </a:path>
                <a:path w="208914" h="249555">
                  <a:moveTo>
                    <a:pt x="93814" y="228079"/>
                  </a:moveTo>
                  <a:lnTo>
                    <a:pt x="79895" y="228079"/>
                  </a:lnTo>
                  <a:lnTo>
                    <a:pt x="75628" y="214782"/>
                  </a:lnTo>
                  <a:lnTo>
                    <a:pt x="71386" y="228092"/>
                  </a:lnTo>
                  <a:lnTo>
                    <a:pt x="57442" y="228079"/>
                  </a:lnTo>
                  <a:lnTo>
                    <a:pt x="68732" y="236194"/>
                  </a:lnTo>
                  <a:lnTo>
                    <a:pt x="64516" y="249313"/>
                  </a:lnTo>
                  <a:lnTo>
                    <a:pt x="75641" y="241211"/>
                  </a:lnTo>
                  <a:lnTo>
                    <a:pt x="86741" y="249313"/>
                  </a:lnTo>
                  <a:lnTo>
                    <a:pt x="82499" y="236194"/>
                  </a:lnTo>
                  <a:lnTo>
                    <a:pt x="93814" y="228079"/>
                  </a:lnTo>
                  <a:close/>
                </a:path>
                <a:path w="208914" h="249555">
                  <a:moveTo>
                    <a:pt x="151269" y="212813"/>
                  </a:moveTo>
                  <a:lnTo>
                    <a:pt x="137363" y="212813"/>
                  </a:lnTo>
                  <a:lnTo>
                    <a:pt x="133083" y="199517"/>
                  </a:lnTo>
                  <a:lnTo>
                    <a:pt x="128841" y="212813"/>
                  </a:lnTo>
                  <a:lnTo>
                    <a:pt x="114922" y="212813"/>
                  </a:lnTo>
                  <a:lnTo>
                    <a:pt x="126199" y="220903"/>
                  </a:lnTo>
                  <a:lnTo>
                    <a:pt x="121996" y="234048"/>
                  </a:lnTo>
                  <a:lnTo>
                    <a:pt x="133083" y="225933"/>
                  </a:lnTo>
                  <a:lnTo>
                    <a:pt x="144233" y="234048"/>
                  </a:lnTo>
                  <a:lnTo>
                    <a:pt x="139992" y="220903"/>
                  </a:lnTo>
                  <a:lnTo>
                    <a:pt x="151269" y="212813"/>
                  </a:lnTo>
                  <a:close/>
                </a:path>
                <a:path w="208914" h="249555">
                  <a:moveTo>
                    <a:pt x="151460" y="13296"/>
                  </a:moveTo>
                  <a:lnTo>
                    <a:pt x="137528" y="13296"/>
                  </a:lnTo>
                  <a:lnTo>
                    <a:pt x="133261" y="0"/>
                  </a:lnTo>
                  <a:lnTo>
                    <a:pt x="128993" y="13309"/>
                  </a:lnTo>
                  <a:lnTo>
                    <a:pt x="115100" y="13296"/>
                  </a:lnTo>
                  <a:lnTo>
                    <a:pt x="126365" y="21424"/>
                  </a:lnTo>
                  <a:lnTo>
                    <a:pt x="122148" y="34544"/>
                  </a:lnTo>
                  <a:lnTo>
                    <a:pt x="133286" y="26416"/>
                  </a:lnTo>
                  <a:lnTo>
                    <a:pt x="144386" y="34544"/>
                  </a:lnTo>
                  <a:lnTo>
                    <a:pt x="140157" y="21424"/>
                  </a:lnTo>
                  <a:lnTo>
                    <a:pt x="151460" y="13296"/>
                  </a:lnTo>
                  <a:close/>
                </a:path>
                <a:path w="208914" h="249555">
                  <a:moveTo>
                    <a:pt x="193459" y="170611"/>
                  </a:moveTo>
                  <a:lnTo>
                    <a:pt x="179565" y="170611"/>
                  </a:lnTo>
                  <a:lnTo>
                    <a:pt x="175298" y="157314"/>
                  </a:lnTo>
                  <a:lnTo>
                    <a:pt x="171030" y="170624"/>
                  </a:lnTo>
                  <a:lnTo>
                    <a:pt x="157111" y="170611"/>
                  </a:lnTo>
                  <a:lnTo>
                    <a:pt x="168402" y="178727"/>
                  </a:lnTo>
                  <a:lnTo>
                    <a:pt x="164185" y="191846"/>
                  </a:lnTo>
                  <a:lnTo>
                    <a:pt x="175298" y="183718"/>
                  </a:lnTo>
                  <a:lnTo>
                    <a:pt x="186423" y="191846"/>
                  </a:lnTo>
                  <a:lnTo>
                    <a:pt x="182194" y="178727"/>
                  </a:lnTo>
                  <a:lnTo>
                    <a:pt x="193459" y="170611"/>
                  </a:lnTo>
                  <a:close/>
                </a:path>
                <a:path w="208914" h="249555">
                  <a:moveTo>
                    <a:pt x="208749" y="112814"/>
                  </a:moveTo>
                  <a:lnTo>
                    <a:pt x="194843" y="112814"/>
                  </a:lnTo>
                  <a:lnTo>
                    <a:pt x="190550" y="99504"/>
                  </a:lnTo>
                  <a:lnTo>
                    <a:pt x="186309" y="112839"/>
                  </a:lnTo>
                  <a:lnTo>
                    <a:pt x="172402" y="112814"/>
                  </a:lnTo>
                  <a:lnTo>
                    <a:pt x="183680" y="120916"/>
                  </a:lnTo>
                  <a:lnTo>
                    <a:pt x="179476" y="134048"/>
                  </a:lnTo>
                  <a:lnTo>
                    <a:pt x="190550" y="125907"/>
                  </a:lnTo>
                  <a:lnTo>
                    <a:pt x="201688" y="134048"/>
                  </a:lnTo>
                  <a:lnTo>
                    <a:pt x="197446" y="120916"/>
                  </a:lnTo>
                  <a:lnTo>
                    <a:pt x="208749" y="112814"/>
                  </a:lnTo>
                  <a:close/>
                </a:path>
              </a:pathLst>
            </a:custGeom>
            <a:solidFill>
              <a:srgbClr val="F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5142806" y="2719404"/>
              <a:ext cx="19050" cy="591820"/>
            </a:xfrm>
            <a:custGeom>
              <a:avLst/>
              <a:gdLst/>
              <a:ahLst/>
              <a:cxnLst/>
              <a:rect l="l" t="t" r="r" b="b"/>
              <a:pathLst>
                <a:path w="19050" h="591820">
                  <a:moveTo>
                    <a:pt x="18899" y="0"/>
                  </a:moveTo>
                  <a:lnTo>
                    <a:pt x="0" y="0"/>
                  </a:lnTo>
                  <a:lnTo>
                    <a:pt x="0" y="591343"/>
                  </a:lnTo>
                  <a:lnTo>
                    <a:pt x="18899" y="591343"/>
                  </a:lnTo>
                  <a:lnTo>
                    <a:pt x="1889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386366" y="2719711"/>
              <a:ext cx="119274" cy="74013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374713" y="2916388"/>
              <a:ext cx="110157" cy="122040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5239055" y="2728893"/>
              <a:ext cx="424815" cy="342265"/>
            </a:xfrm>
            <a:custGeom>
              <a:avLst/>
              <a:gdLst/>
              <a:ahLst/>
              <a:cxnLst/>
              <a:rect l="l" t="t" r="r" b="b"/>
              <a:pathLst>
                <a:path w="424814" h="342264">
                  <a:moveTo>
                    <a:pt x="62001" y="25031"/>
                  </a:moveTo>
                  <a:lnTo>
                    <a:pt x="60896" y="23901"/>
                  </a:lnTo>
                  <a:lnTo>
                    <a:pt x="58166" y="23901"/>
                  </a:lnTo>
                  <a:lnTo>
                    <a:pt x="57035" y="25031"/>
                  </a:lnTo>
                  <a:lnTo>
                    <a:pt x="57035" y="27762"/>
                  </a:lnTo>
                  <a:lnTo>
                    <a:pt x="58166" y="28879"/>
                  </a:lnTo>
                  <a:lnTo>
                    <a:pt x="60896" y="28879"/>
                  </a:lnTo>
                  <a:lnTo>
                    <a:pt x="62001" y="27762"/>
                  </a:lnTo>
                  <a:lnTo>
                    <a:pt x="62001" y="26390"/>
                  </a:lnTo>
                  <a:lnTo>
                    <a:pt x="62001" y="25031"/>
                  </a:lnTo>
                  <a:close/>
                </a:path>
                <a:path w="424814" h="342264">
                  <a:moveTo>
                    <a:pt x="62865" y="31648"/>
                  </a:moveTo>
                  <a:lnTo>
                    <a:pt x="61760" y="30518"/>
                  </a:lnTo>
                  <a:lnTo>
                    <a:pt x="59016" y="30518"/>
                  </a:lnTo>
                  <a:lnTo>
                    <a:pt x="57886" y="31648"/>
                  </a:lnTo>
                  <a:lnTo>
                    <a:pt x="57886" y="34391"/>
                  </a:lnTo>
                  <a:lnTo>
                    <a:pt x="59016" y="35509"/>
                  </a:lnTo>
                  <a:lnTo>
                    <a:pt x="61760" y="35509"/>
                  </a:lnTo>
                  <a:lnTo>
                    <a:pt x="62865" y="34391"/>
                  </a:lnTo>
                  <a:lnTo>
                    <a:pt x="62865" y="33020"/>
                  </a:lnTo>
                  <a:lnTo>
                    <a:pt x="62865" y="31648"/>
                  </a:lnTo>
                  <a:close/>
                </a:path>
                <a:path w="424814" h="342264">
                  <a:moveTo>
                    <a:pt x="65925" y="19596"/>
                  </a:moveTo>
                  <a:lnTo>
                    <a:pt x="64782" y="18465"/>
                  </a:lnTo>
                  <a:lnTo>
                    <a:pt x="62039" y="18465"/>
                  </a:lnTo>
                  <a:lnTo>
                    <a:pt x="60947" y="19596"/>
                  </a:lnTo>
                  <a:lnTo>
                    <a:pt x="60947" y="22339"/>
                  </a:lnTo>
                  <a:lnTo>
                    <a:pt x="62039" y="23444"/>
                  </a:lnTo>
                  <a:lnTo>
                    <a:pt x="63411" y="23444"/>
                  </a:lnTo>
                  <a:lnTo>
                    <a:pt x="64782" y="23444"/>
                  </a:lnTo>
                  <a:lnTo>
                    <a:pt x="65925" y="22339"/>
                  </a:lnTo>
                  <a:lnTo>
                    <a:pt x="65925" y="19596"/>
                  </a:lnTo>
                  <a:close/>
                </a:path>
                <a:path w="424814" h="342264">
                  <a:moveTo>
                    <a:pt x="72542" y="19164"/>
                  </a:moveTo>
                  <a:lnTo>
                    <a:pt x="71424" y="18034"/>
                  </a:lnTo>
                  <a:lnTo>
                    <a:pt x="68681" y="18034"/>
                  </a:lnTo>
                  <a:lnTo>
                    <a:pt x="67576" y="19164"/>
                  </a:lnTo>
                  <a:lnTo>
                    <a:pt x="67576" y="21907"/>
                  </a:lnTo>
                  <a:lnTo>
                    <a:pt x="68681" y="23012"/>
                  </a:lnTo>
                  <a:lnTo>
                    <a:pt x="70053" y="23012"/>
                  </a:lnTo>
                  <a:lnTo>
                    <a:pt x="71424" y="23012"/>
                  </a:lnTo>
                  <a:lnTo>
                    <a:pt x="72542" y="21907"/>
                  </a:lnTo>
                  <a:lnTo>
                    <a:pt x="72542" y="19164"/>
                  </a:lnTo>
                  <a:close/>
                </a:path>
                <a:path w="424814" h="342264">
                  <a:moveTo>
                    <a:pt x="81140" y="18415"/>
                  </a:moveTo>
                  <a:lnTo>
                    <a:pt x="80454" y="17373"/>
                  </a:lnTo>
                  <a:lnTo>
                    <a:pt x="79438" y="16827"/>
                  </a:lnTo>
                  <a:lnTo>
                    <a:pt x="78206" y="15887"/>
                  </a:lnTo>
                  <a:lnTo>
                    <a:pt x="76847" y="14617"/>
                  </a:lnTo>
                  <a:lnTo>
                    <a:pt x="75958" y="13563"/>
                  </a:lnTo>
                  <a:lnTo>
                    <a:pt x="76073" y="13309"/>
                  </a:lnTo>
                  <a:lnTo>
                    <a:pt x="76098" y="13169"/>
                  </a:lnTo>
                  <a:lnTo>
                    <a:pt x="80314" y="13538"/>
                  </a:lnTo>
                  <a:lnTo>
                    <a:pt x="78638" y="9067"/>
                  </a:lnTo>
                  <a:lnTo>
                    <a:pt x="75501" y="11760"/>
                  </a:lnTo>
                  <a:lnTo>
                    <a:pt x="75323" y="11645"/>
                  </a:lnTo>
                  <a:lnTo>
                    <a:pt x="75107" y="7048"/>
                  </a:lnTo>
                  <a:lnTo>
                    <a:pt x="70764" y="8686"/>
                  </a:lnTo>
                  <a:lnTo>
                    <a:pt x="73647" y="12115"/>
                  </a:lnTo>
                  <a:lnTo>
                    <a:pt x="73507" y="12344"/>
                  </a:lnTo>
                  <a:lnTo>
                    <a:pt x="73469" y="12471"/>
                  </a:lnTo>
                  <a:lnTo>
                    <a:pt x="69646" y="12788"/>
                  </a:lnTo>
                  <a:lnTo>
                    <a:pt x="71666" y="17132"/>
                  </a:lnTo>
                  <a:lnTo>
                    <a:pt x="74180" y="14109"/>
                  </a:lnTo>
                  <a:lnTo>
                    <a:pt x="74485" y="14224"/>
                  </a:lnTo>
                  <a:lnTo>
                    <a:pt x="74688" y="15671"/>
                  </a:lnTo>
                  <a:lnTo>
                    <a:pt x="74803" y="18211"/>
                  </a:lnTo>
                  <a:lnTo>
                    <a:pt x="74803" y="21386"/>
                  </a:lnTo>
                  <a:lnTo>
                    <a:pt x="76212" y="22809"/>
                  </a:lnTo>
                  <a:lnTo>
                    <a:pt x="79705" y="22809"/>
                  </a:lnTo>
                  <a:lnTo>
                    <a:pt x="81140" y="21386"/>
                  </a:lnTo>
                  <a:lnTo>
                    <a:pt x="81140" y="18415"/>
                  </a:lnTo>
                  <a:close/>
                </a:path>
                <a:path w="424814" h="342264">
                  <a:moveTo>
                    <a:pt x="86487" y="13677"/>
                  </a:moveTo>
                  <a:lnTo>
                    <a:pt x="85534" y="12712"/>
                  </a:lnTo>
                  <a:lnTo>
                    <a:pt x="84543" y="11734"/>
                  </a:lnTo>
                  <a:lnTo>
                    <a:pt x="82969" y="11734"/>
                  </a:lnTo>
                  <a:lnTo>
                    <a:pt x="82003" y="12700"/>
                  </a:lnTo>
                  <a:lnTo>
                    <a:pt x="81026" y="13677"/>
                  </a:lnTo>
                  <a:lnTo>
                    <a:pt x="81026" y="15265"/>
                  </a:lnTo>
                  <a:lnTo>
                    <a:pt x="82003" y="16230"/>
                  </a:lnTo>
                  <a:lnTo>
                    <a:pt x="82969" y="17183"/>
                  </a:lnTo>
                  <a:lnTo>
                    <a:pt x="84543" y="17183"/>
                  </a:lnTo>
                  <a:lnTo>
                    <a:pt x="85534" y="16217"/>
                  </a:lnTo>
                  <a:lnTo>
                    <a:pt x="86487" y="15265"/>
                  </a:lnTo>
                  <a:lnTo>
                    <a:pt x="86487" y="13677"/>
                  </a:lnTo>
                  <a:close/>
                </a:path>
                <a:path w="424814" h="342264">
                  <a:moveTo>
                    <a:pt x="92125" y="9499"/>
                  </a:moveTo>
                  <a:lnTo>
                    <a:pt x="90182" y="7543"/>
                  </a:lnTo>
                  <a:lnTo>
                    <a:pt x="88607" y="7543"/>
                  </a:lnTo>
                  <a:lnTo>
                    <a:pt x="87630" y="8509"/>
                  </a:lnTo>
                  <a:lnTo>
                    <a:pt x="86677" y="9474"/>
                  </a:lnTo>
                  <a:lnTo>
                    <a:pt x="86677" y="11061"/>
                  </a:lnTo>
                  <a:lnTo>
                    <a:pt x="87630" y="12026"/>
                  </a:lnTo>
                  <a:lnTo>
                    <a:pt x="88607" y="12992"/>
                  </a:lnTo>
                  <a:lnTo>
                    <a:pt x="90182" y="12992"/>
                  </a:lnTo>
                  <a:lnTo>
                    <a:pt x="91147" y="12026"/>
                  </a:lnTo>
                  <a:lnTo>
                    <a:pt x="92125" y="11074"/>
                  </a:lnTo>
                  <a:lnTo>
                    <a:pt x="92125" y="9499"/>
                  </a:lnTo>
                  <a:close/>
                </a:path>
                <a:path w="424814" h="342264">
                  <a:moveTo>
                    <a:pt x="98729" y="10566"/>
                  </a:moveTo>
                  <a:lnTo>
                    <a:pt x="96786" y="8623"/>
                  </a:lnTo>
                  <a:lnTo>
                    <a:pt x="95199" y="8623"/>
                  </a:lnTo>
                  <a:lnTo>
                    <a:pt x="94246" y="9588"/>
                  </a:lnTo>
                  <a:lnTo>
                    <a:pt x="93281" y="10553"/>
                  </a:lnTo>
                  <a:lnTo>
                    <a:pt x="93281" y="12141"/>
                  </a:lnTo>
                  <a:lnTo>
                    <a:pt x="95211" y="14084"/>
                  </a:lnTo>
                  <a:lnTo>
                    <a:pt x="96786" y="14084"/>
                  </a:lnTo>
                  <a:lnTo>
                    <a:pt x="97764" y="13106"/>
                  </a:lnTo>
                  <a:lnTo>
                    <a:pt x="98729" y="12141"/>
                  </a:lnTo>
                  <a:lnTo>
                    <a:pt x="98729" y="10566"/>
                  </a:lnTo>
                  <a:close/>
                </a:path>
                <a:path w="424814" h="342264">
                  <a:moveTo>
                    <a:pt x="102222" y="20358"/>
                  </a:moveTo>
                  <a:lnTo>
                    <a:pt x="98463" y="20535"/>
                  </a:lnTo>
                  <a:lnTo>
                    <a:pt x="99441" y="22034"/>
                  </a:lnTo>
                  <a:lnTo>
                    <a:pt x="99796" y="22758"/>
                  </a:lnTo>
                  <a:lnTo>
                    <a:pt x="99860" y="23964"/>
                  </a:lnTo>
                  <a:lnTo>
                    <a:pt x="99110" y="23647"/>
                  </a:lnTo>
                  <a:lnTo>
                    <a:pt x="98247" y="22898"/>
                  </a:lnTo>
                  <a:lnTo>
                    <a:pt x="97269" y="21602"/>
                  </a:lnTo>
                  <a:lnTo>
                    <a:pt x="97345" y="22440"/>
                  </a:lnTo>
                  <a:lnTo>
                    <a:pt x="97459" y="23647"/>
                  </a:lnTo>
                  <a:lnTo>
                    <a:pt x="97561" y="24828"/>
                  </a:lnTo>
                  <a:lnTo>
                    <a:pt x="97663" y="26009"/>
                  </a:lnTo>
                  <a:lnTo>
                    <a:pt x="97790" y="27406"/>
                  </a:lnTo>
                  <a:lnTo>
                    <a:pt x="98463" y="26365"/>
                  </a:lnTo>
                  <a:lnTo>
                    <a:pt x="98920" y="25806"/>
                  </a:lnTo>
                  <a:lnTo>
                    <a:pt x="99047" y="25666"/>
                  </a:lnTo>
                  <a:lnTo>
                    <a:pt x="99860" y="25311"/>
                  </a:lnTo>
                  <a:lnTo>
                    <a:pt x="99783" y="26797"/>
                  </a:lnTo>
                  <a:lnTo>
                    <a:pt x="99656" y="29070"/>
                  </a:lnTo>
                  <a:lnTo>
                    <a:pt x="98590" y="30175"/>
                  </a:lnTo>
                  <a:lnTo>
                    <a:pt x="98031" y="30670"/>
                  </a:lnTo>
                  <a:lnTo>
                    <a:pt x="95300" y="31216"/>
                  </a:lnTo>
                  <a:lnTo>
                    <a:pt x="94094" y="30175"/>
                  </a:lnTo>
                  <a:lnTo>
                    <a:pt x="93662" y="27838"/>
                  </a:lnTo>
                  <a:lnTo>
                    <a:pt x="93573" y="27406"/>
                  </a:lnTo>
                  <a:lnTo>
                    <a:pt x="93408" y="27406"/>
                  </a:lnTo>
                  <a:lnTo>
                    <a:pt x="93789" y="27127"/>
                  </a:lnTo>
                  <a:lnTo>
                    <a:pt x="94843" y="26365"/>
                  </a:lnTo>
                  <a:lnTo>
                    <a:pt x="95148" y="26365"/>
                  </a:lnTo>
                  <a:lnTo>
                    <a:pt x="96583" y="27838"/>
                  </a:lnTo>
                  <a:lnTo>
                    <a:pt x="96621" y="26365"/>
                  </a:lnTo>
                  <a:lnTo>
                    <a:pt x="96647" y="26009"/>
                  </a:lnTo>
                  <a:lnTo>
                    <a:pt x="96659" y="25806"/>
                  </a:lnTo>
                  <a:lnTo>
                    <a:pt x="96786" y="24320"/>
                  </a:lnTo>
                  <a:lnTo>
                    <a:pt x="93992" y="24320"/>
                  </a:lnTo>
                  <a:lnTo>
                    <a:pt x="93154" y="25311"/>
                  </a:lnTo>
                  <a:lnTo>
                    <a:pt x="92862" y="25603"/>
                  </a:lnTo>
                  <a:lnTo>
                    <a:pt x="92951" y="25311"/>
                  </a:lnTo>
                  <a:lnTo>
                    <a:pt x="94005" y="22898"/>
                  </a:lnTo>
                  <a:lnTo>
                    <a:pt x="93980" y="21602"/>
                  </a:lnTo>
                  <a:lnTo>
                    <a:pt x="93700" y="20535"/>
                  </a:lnTo>
                  <a:lnTo>
                    <a:pt x="93611" y="20218"/>
                  </a:lnTo>
                  <a:lnTo>
                    <a:pt x="90652" y="18402"/>
                  </a:lnTo>
                  <a:lnTo>
                    <a:pt x="89573" y="20218"/>
                  </a:lnTo>
                  <a:lnTo>
                    <a:pt x="88773" y="21602"/>
                  </a:lnTo>
                  <a:lnTo>
                    <a:pt x="89471" y="23380"/>
                  </a:lnTo>
                  <a:lnTo>
                    <a:pt x="89598" y="23647"/>
                  </a:lnTo>
                  <a:lnTo>
                    <a:pt x="91922" y="26009"/>
                  </a:lnTo>
                  <a:lnTo>
                    <a:pt x="89636" y="24828"/>
                  </a:lnTo>
                  <a:lnTo>
                    <a:pt x="87579" y="26797"/>
                  </a:lnTo>
                  <a:lnTo>
                    <a:pt x="89611" y="29362"/>
                  </a:lnTo>
                  <a:lnTo>
                    <a:pt x="89903" y="27838"/>
                  </a:lnTo>
                  <a:lnTo>
                    <a:pt x="89992" y="27406"/>
                  </a:lnTo>
                  <a:lnTo>
                    <a:pt x="90055" y="27127"/>
                  </a:lnTo>
                  <a:lnTo>
                    <a:pt x="92811" y="27838"/>
                  </a:lnTo>
                  <a:lnTo>
                    <a:pt x="92049" y="27838"/>
                  </a:lnTo>
                  <a:lnTo>
                    <a:pt x="92570" y="29870"/>
                  </a:lnTo>
                  <a:lnTo>
                    <a:pt x="92646" y="30175"/>
                  </a:lnTo>
                  <a:lnTo>
                    <a:pt x="92760" y="30670"/>
                  </a:lnTo>
                  <a:lnTo>
                    <a:pt x="92837" y="30937"/>
                  </a:lnTo>
                  <a:lnTo>
                    <a:pt x="91528" y="32702"/>
                  </a:lnTo>
                  <a:lnTo>
                    <a:pt x="91274" y="32931"/>
                  </a:lnTo>
                  <a:lnTo>
                    <a:pt x="88874" y="33629"/>
                  </a:lnTo>
                  <a:lnTo>
                    <a:pt x="85318" y="34734"/>
                  </a:lnTo>
                  <a:lnTo>
                    <a:pt x="84162" y="32435"/>
                  </a:lnTo>
                  <a:lnTo>
                    <a:pt x="83477" y="30937"/>
                  </a:lnTo>
                  <a:lnTo>
                    <a:pt x="83362" y="30670"/>
                  </a:lnTo>
                  <a:lnTo>
                    <a:pt x="83045" y="30670"/>
                  </a:lnTo>
                  <a:lnTo>
                    <a:pt x="84061" y="30010"/>
                  </a:lnTo>
                  <a:lnTo>
                    <a:pt x="85915" y="30175"/>
                  </a:lnTo>
                  <a:lnTo>
                    <a:pt x="87947" y="31483"/>
                  </a:lnTo>
                  <a:lnTo>
                    <a:pt x="87553" y="30175"/>
                  </a:lnTo>
                  <a:lnTo>
                    <a:pt x="87503" y="30010"/>
                  </a:lnTo>
                  <a:lnTo>
                    <a:pt x="87299" y="29362"/>
                  </a:lnTo>
                  <a:lnTo>
                    <a:pt x="86398" y="26365"/>
                  </a:lnTo>
                  <a:lnTo>
                    <a:pt x="86283" y="26009"/>
                  </a:lnTo>
                  <a:lnTo>
                    <a:pt x="86233" y="25806"/>
                  </a:lnTo>
                  <a:lnTo>
                    <a:pt x="85394" y="27838"/>
                  </a:lnTo>
                  <a:lnTo>
                    <a:pt x="84213" y="28651"/>
                  </a:lnTo>
                  <a:lnTo>
                    <a:pt x="82816" y="29260"/>
                  </a:lnTo>
                  <a:lnTo>
                    <a:pt x="82727" y="27838"/>
                  </a:lnTo>
                  <a:lnTo>
                    <a:pt x="82689" y="27406"/>
                  </a:lnTo>
                  <a:lnTo>
                    <a:pt x="82880" y="27127"/>
                  </a:lnTo>
                  <a:lnTo>
                    <a:pt x="83896" y="24320"/>
                  </a:lnTo>
                  <a:lnTo>
                    <a:pt x="82588" y="24828"/>
                  </a:lnTo>
                  <a:lnTo>
                    <a:pt x="82537" y="30937"/>
                  </a:lnTo>
                  <a:lnTo>
                    <a:pt x="81838" y="31089"/>
                  </a:lnTo>
                  <a:lnTo>
                    <a:pt x="81800" y="30937"/>
                  </a:lnTo>
                  <a:lnTo>
                    <a:pt x="82537" y="30937"/>
                  </a:lnTo>
                  <a:lnTo>
                    <a:pt x="82537" y="24853"/>
                  </a:lnTo>
                  <a:lnTo>
                    <a:pt x="76923" y="27127"/>
                  </a:lnTo>
                  <a:lnTo>
                    <a:pt x="77165" y="27127"/>
                  </a:lnTo>
                  <a:lnTo>
                    <a:pt x="78663" y="27838"/>
                  </a:lnTo>
                  <a:lnTo>
                    <a:pt x="80276" y="28651"/>
                  </a:lnTo>
                  <a:lnTo>
                    <a:pt x="81292" y="29870"/>
                  </a:lnTo>
                  <a:lnTo>
                    <a:pt x="80492" y="30175"/>
                  </a:lnTo>
                  <a:lnTo>
                    <a:pt x="81191" y="30175"/>
                  </a:lnTo>
                  <a:lnTo>
                    <a:pt x="78473" y="30670"/>
                  </a:lnTo>
                  <a:lnTo>
                    <a:pt x="76669" y="29870"/>
                  </a:lnTo>
                  <a:lnTo>
                    <a:pt x="76669" y="30175"/>
                  </a:lnTo>
                  <a:lnTo>
                    <a:pt x="79209" y="35115"/>
                  </a:lnTo>
                  <a:lnTo>
                    <a:pt x="79336" y="34328"/>
                  </a:lnTo>
                  <a:lnTo>
                    <a:pt x="79438" y="33909"/>
                  </a:lnTo>
                  <a:lnTo>
                    <a:pt x="79552" y="33401"/>
                  </a:lnTo>
                  <a:lnTo>
                    <a:pt x="79667" y="32931"/>
                  </a:lnTo>
                  <a:lnTo>
                    <a:pt x="79730" y="32702"/>
                  </a:lnTo>
                  <a:lnTo>
                    <a:pt x="80924" y="31280"/>
                  </a:lnTo>
                  <a:lnTo>
                    <a:pt x="81915" y="31280"/>
                  </a:lnTo>
                  <a:lnTo>
                    <a:pt x="82321" y="32435"/>
                  </a:lnTo>
                  <a:lnTo>
                    <a:pt x="83324" y="35534"/>
                  </a:lnTo>
                  <a:lnTo>
                    <a:pt x="77711" y="38442"/>
                  </a:lnTo>
                  <a:lnTo>
                    <a:pt x="75323" y="38074"/>
                  </a:lnTo>
                  <a:lnTo>
                    <a:pt x="74129" y="36029"/>
                  </a:lnTo>
                  <a:lnTo>
                    <a:pt x="73609" y="35115"/>
                  </a:lnTo>
                  <a:lnTo>
                    <a:pt x="74079" y="34328"/>
                  </a:lnTo>
                  <a:lnTo>
                    <a:pt x="74206" y="34124"/>
                  </a:lnTo>
                  <a:lnTo>
                    <a:pt x="74333" y="33909"/>
                  </a:lnTo>
                  <a:lnTo>
                    <a:pt x="74650" y="33401"/>
                  </a:lnTo>
                  <a:lnTo>
                    <a:pt x="76581" y="34734"/>
                  </a:lnTo>
                  <a:lnTo>
                    <a:pt x="76466" y="34328"/>
                  </a:lnTo>
                  <a:lnTo>
                    <a:pt x="76377" y="33401"/>
                  </a:lnTo>
                  <a:lnTo>
                    <a:pt x="76288" y="32435"/>
                  </a:lnTo>
                  <a:lnTo>
                    <a:pt x="76187" y="31483"/>
                  </a:lnTo>
                  <a:lnTo>
                    <a:pt x="73329" y="31483"/>
                  </a:lnTo>
                  <a:lnTo>
                    <a:pt x="72999" y="32435"/>
                  </a:lnTo>
                  <a:lnTo>
                    <a:pt x="72910" y="32702"/>
                  </a:lnTo>
                  <a:lnTo>
                    <a:pt x="72834" y="32931"/>
                  </a:lnTo>
                  <a:lnTo>
                    <a:pt x="72783" y="33083"/>
                  </a:lnTo>
                  <a:lnTo>
                    <a:pt x="72669" y="33401"/>
                  </a:lnTo>
                  <a:lnTo>
                    <a:pt x="72504" y="33629"/>
                  </a:lnTo>
                  <a:lnTo>
                    <a:pt x="72542" y="30670"/>
                  </a:lnTo>
                  <a:lnTo>
                    <a:pt x="72390" y="30175"/>
                  </a:lnTo>
                  <a:lnTo>
                    <a:pt x="71716" y="28651"/>
                  </a:lnTo>
                  <a:lnTo>
                    <a:pt x="72174" y="28651"/>
                  </a:lnTo>
                  <a:lnTo>
                    <a:pt x="69176" y="27838"/>
                  </a:lnTo>
                  <a:lnTo>
                    <a:pt x="68110" y="27571"/>
                  </a:lnTo>
                  <a:lnTo>
                    <a:pt x="68046" y="27838"/>
                  </a:lnTo>
                  <a:lnTo>
                    <a:pt x="67310" y="30670"/>
                  </a:lnTo>
                  <a:lnTo>
                    <a:pt x="67246" y="30937"/>
                  </a:lnTo>
                  <a:lnTo>
                    <a:pt x="68389" y="32931"/>
                  </a:lnTo>
                  <a:lnTo>
                    <a:pt x="71767" y="34328"/>
                  </a:lnTo>
                  <a:lnTo>
                    <a:pt x="69875" y="34124"/>
                  </a:lnTo>
                  <a:lnTo>
                    <a:pt x="67818" y="36029"/>
                  </a:lnTo>
                  <a:lnTo>
                    <a:pt x="70561" y="38442"/>
                  </a:lnTo>
                  <a:lnTo>
                    <a:pt x="70446" y="36309"/>
                  </a:lnTo>
                  <a:lnTo>
                    <a:pt x="69951" y="36309"/>
                  </a:lnTo>
                  <a:lnTo>
                    <a:pt x="71869" y="36029"/>
                  </a:lnTo>
                  <a:lnTo>
                    <a:pt x="72250" y="36029"/>
                  </a:lnTo>
                  <a:lnTo>
                    <a:pt x="73634" y="38074"/>
                  </a:lnTo>
                  <a:lnTo>
                    <a:pt x="73875" y="38442"/>
                  </a:lnTo>
                  <a:lnTo>
                    <a:pt x="73850" y="38735"/>
                  </a:lnTo>
                  <a:lnTo>
                    <a:pt x="73736" y="39979"/>
                  </a:lnTo>
                  <a:lnTo>
                    <a:pt x="71285" y="41554"/>
                  </a:lnTo>
                  <a:lnTo>
                    <a:pt x="69164" y="41554"/>
                  </a:lnTo>
                  <a:lnTo>
                    <a:pt x="66395" y="39001"/>
                  </a:lnTo>
                  <a:lnTo>
                    <a:pt x="66167" y="39001"/>
                  </a:lnTo>
                  <a:lnTo>
                    <a:pt x="66878" y="38735"/>
                  </a:lnTo>
                  <a:lnTo>
                    <a:pt x="68084" y="38735"/>
                  </a:lnTo>
                  <a:lnTo>
                    <a:pt x="69278" y="39001"/>
                  </a:lnTo>
                  <a:lnTo>
                    <a:pt x="69049" y="38735"/>
                  </a:lnTo>
                  <a:lnTo>
                    <a:pt x="68516" y="38074"/>
                  </a:lnTo>
                  <a:lnTo>
                    <a:pt x="65646" y="34556"/>
                  </a:lnTo>
                  <a:lnTo>
                    <a:pt x="65709" y="37249"/>
                  </a:lnTo>
                  <a:lnTo>
                    <a:pt x="65379" y="37985"/>
                  </a:lnTo>
                  <a:lnTo>
                    <a:pt x="64617" y="37071"/>
                  </a:lnTo>
                  <a:lnTo>
                    <a:pt x="64338" y="36309"/>
                  </a:lnTo>
                  <a:lnTo>
                    <a:pt x="64287" y="36029"/>
                  </a:lnTo>
                  <a:lnTo>
                    <a:pt x="64185" y="35534"/>
                  </a:lnTo>
                  <a:lnTo>
                    <a:pt x="64096" y="35115"/>
                  </a:lnTo>
                  <a:lnTo>
                    <a:pt x="63982" y="34556"/>
                  </a:lnTo>
                  <a:lnTo>
                    <a:pt x="61595" y="36703"/>
                  </a:lnTo>
                  <a:lnTo>
                    <a:pt x="61239" y="37071"/>
                  </a:lnTo>
                  <a:lnTo>
                    <a:pt x="63931" y="38735"/>
                  </a:lnTo>
                  <a:lnTo>
                    <a:pt x="66903" y="41186"/>
                  </a:lnTo>
                  <a:lnTo>
                    <a:pt x="70599" y="46316"/>
                  </a:lnTo>
                  <a:lnTo>
                    <a:pt x="74485" y="43865"/>
                  </a:lnTo>
                  <a:lnTo>
                    <a:pt x="79311" y="41554"/>
                  </a:lnTo>
                  <a:lnTo>
                    <a:pt x="101612" y="33629"/>
                  </a:lnTo>
                  <a:lnTo>
                    <a:pt x="101968" y="33629"/>
                  </a:lnTo>
                  <a:lnTo>
                    <a:pt x="101650" y="31483"/>
                  </a:lnTo>
                  <a:lnTo>
                    <a:pt x="101625" y="31280"/>
                  </a:lnTo>
                  <a:lnTo>
                    <a:pt x="101523" y="30670"/>
                  </a:lnTo>
                  <a:lnTo>
                    <a:pt x="101409" y="29870"/>
                  </a:lnTo>
                  <a:lnTo>
                    <a:pt x="101295" y="29070"/>
                  </a:lnTo>
                  <a:lnTo>
                    <a:pt x="101244" y="25311"/>
                  </a:lnTo>
                  <a:lnTo>
                    <a:pt x="101346" y="24320"/>
                  </a:lnTo>
                  <a:lnTo>
                    <a:pt x="101384" y="23964"/>
                  </a:lnTo>
                  <a:lnTo>
                    <a:pt x="101447" y="23380"/>
                  </a:lnTo>
                  <a:lnTo>
                    <a:pt x="102184" y="20535"/>
                  </a:lnTo>
                  <a:lnTo>
                    <a:pt x="102222" y="20358"/>
                  </a:lnTo>
                  <a:close/>
                </a:path>
                <a:path w="424814" h="342264">
                  <a:moveTo>
                    <a:pt x="102793" y="15862"/>
                  </a:moveTo>
                  <a:lnTo>
                    <a:pt x="100863" y="13931"/>
                  </a:lnTo>
                  <a:lnTo>
                    <a:pt x="99263" y="13931"/>
                  </a:lnTo>
                  <a:lnTo>
                    <a:pt x="97345" y="15849"/>
                  </a:lnTo>
                  <a:lnTo>
                    <a:pt x="97345" y="17437"/>
                  </a:lnTo>
                  <a:lnTo>
                    <a:pt x="98310" y="18415"/>
                  </a:lnTo>
                  <a:lnTo>
                    <a:pt x="99288" y="19380"/>
                  </a:lnTo>
                  <a:lnTo>
                    <a:pt x="100876" y="19380"/>
                  </a:lnTo>
                  <a:lnTo>
                    <a:pt x="101828" y="18389"/>
                  </a:lnTo>
                  <a:lnTo>
                    <a:pt x="102793" y="17437"/>
                  </a:lnTo>
                  <a:lnTo>
                    <a:pt x="102793" y="15862"/>
                  </a:lnTo>
                  <a:close/>
                </a:path>
                <a:path w="424814" h="342264">
                  <a:moveTo>
                    <a:pt x="154609" y="182981"/>
                  </a:moveTo>
                  <a:lnTo>
                    <a:pt x="151866" y="182981"/>
                  </a:lnTo>
                  <a:lnTo>
                    <a:pt x="153073" y="179171"/>
                  </a:lnTo>
                  <a:lnTo>
                    <a:pt x="154076" y="176631"/>
                  </a:lnTo>
                  <a:lnTo>
                    <a:pt x="151612" y="175361"/>
                  </a:lnTo>
                  <a:lnTo>
                    <a:pt x="149161" y="174091"/>
                  </a:lnTo>
                  <a:lnTo>
                    <a:pt x="148056" y="166471"/>
                  </a:lnTo>
                  <a:lnTo>
                    <a:pt x="148374" y="163931"/>
                  </a:lnTo>
                  <a:lnTo>
                    <a:pt x="148412" y="163601"/>
                  </a:lnTo>
                  <a:lnTo>
                    <a:pt x="148526" y="162661"/>
                  </a:lnTo>
                  <a:lnTo>
                    <a:pt x="144145" y="157581"/>
                  </a:lnTo>
                  <a:lnTo>
                    <a:pt x="140487" y="153771"/>
                  </a:lnTo>
                  <a:lnTo>
                    <a:pt x="139268" y="152501"/>
                  </a:lnTo>
                  <a:lnTo>
                    <a:pt x="125463" y="137261"/>
                  </a:lnTo>
                  <a:lnTo>
                    <a:pt x="120484" y="130911"/>
                  </a:lnTo>
                  <a:lnTo>
                    <a:pt x="124244" y="130911"/>
                  </a:lnTo>
                  <a:lnTo>
                    <a:pt x="127000" y="133451"/>
                  </a:lnTo>
                  <a:lnTo>
                    <a:pt x="128612" y="134721"/>
                  </a:lnTo>
                  <a:lnTo>
                    <a:pt x="131787" y="137261"/>
                  </a:lnTo>
                  <a:lnTo>
                    <a:pt x="134759" y="141071"/>
                  </a:lnTo>
                  <a:lnTo>
                    <a:pt x="137909" y="133451"/>
                  </a:lnTo>
                  <a:lnTo>
                    <a:pt x="139357" y="130911"/>
                  </a:lnTo>
                  <a:lnTo>
                    <a:pt x="141516" y="127101"/>
                  </a:lnTo>
                  <a:lnTo>
                    <a:pt x="145694" y="120751"/>
                  </a:lnTo>
                  <a:lnTo>
                    <a:pt x="150558" y="115671"/>
                  </a:lnTo>
                  <a:lnTo>
                    <a:pt x="152349" y="113131"/>
                  </a:lnTo>
                  <a:lnTo>
                    <a:pt x="153276" y="111861"/>
                  </a:lnTo>
                  <a:lnTo>
                    <a:pt x="150710" y="113131"/>
                  </a:lnTo>
                  <a:lnTo>
                    <a:pt x="146748" y="114401"/>
                  </a:lnTo>
                  <a:lnTo>
                    <a:pt x="144462" y="115671"/>
                  </a:lnTo>
                  <a:lnTo>
                    <a:pt x="144348" y="111861"/>
                  </a:lnTo>
                  <a:lnTo>
                    <a:pt x="144310" y="110591"/>
                  </a:lnTo>
                  <a:lnTo>
                    <a:pt x="144640" y="108051"/>
                  </a:lnTo>
                  <a:lnTo>
                    <a:pt x="141655" y="104241"/>
                  </a:lnTo>
                  <a:lnTo>
                    <a:pt x="141744" y="102971"/>
                  </a:lnTo>
                  <a:lnTo>
                    <a:pt x="141846" y="101701"/>
                  </a:lnTo>
                  <a:lnTo>
                    <a:pt x="141935" y="100431"/>
                  </a:lnTo>
                  <a:lnTo>
                    <a:pt x="140423" y="94081"/>
                  </a:lnTo>
                  <a:lnTo>
                    <a:pt x="139357" y="92811"/>
                  </a:lnTo>
                  <a:lnTo>
                    <a:pt x="136144" y="89001"/>
                  </a:lnTo>
                  <a:lnTo>
                    <a:pt x="128079" y="82651"/>
                  </a:lnTo>
                  <a:lnTo>
                    <a:pt x="135089" y="83921"/>
                  </a:lnTo>
                  <a:lnTo>
                    <a:pt x="139230" y="90271"/>
                  </a:lnTo>
                  <a:lnTo>
                    <a:pt x="144602" y="85191"/>
                  </a:lnTo>
                  <a:lnTo>
                    <a:pt x="141516" y="83921"/>
                  </a:lnTo>
                  <a:lnTo>
                    <a:pt x="140677" y="82651"/>
                  </a:lnTo>
                  <a:lnTo>
                    <a:pt x="138150" y="78841"/>
                  </a:lnTo>
                  <a:lnTo>
                    <a:pt x="132422" y="72491"/>
                  </a:lnTo>
                  <a:lnTo>
                    <a:pt x="122288" y="66141"/>
                  </a:lnTo>
                  <a:lnTo>
                    <a:pt x="127063" y="67411"/>
                  </a:lnTo>
                  <a:lnTo>
                    <a:pt x="131648" y="69951"/>
                  </a:lnTo>
                  <a:lnTo>
                    <a:pt x="136448" y="72491"/>
                  </a:lnTo>
                  <a:lnTo>
                    <a:pt x="141808" y="69951"/>
                  </a:lnTo>
                  <a:lnTo>
                    <a:pt x="137033" y="67411"/>
                  </a:lnTo>
                  <a:lnTo>
                    <a:pt x="132626" y="62331"/>
                  </a:lnTo>
                  <a:lnTo>
                    <a:pt x="129882" y="59791"/>
                  </a:lnTo>
                  <a:lnTo>
                    <a:pt x="127127" y="57251"/>
                  </a:lnTo>
                  <a:lnTo>
                    <a:pt x="119087" y="52171"/>
                  </a:lnTo>
                  <a:lnTo>
                    <a:pt x="123621" y="53441"/>
                  </a:lnTo>
                  <a:lnTo>
                    <a:pt x="128308" y="55981"/>
                  </a:lnTo>
                  <a:lnTo>
                    <a:pt x="130619" y="52171"/>
                  </a:lnTo>
                  <a:lnTo>
                    <a:pt x="131394" y="50901"/>
                  </a:lnTo>
                  <a:lnTo>
                    <a:pt x="132168" y="49631"/>
                  </a:lnTo>
                  <a:lnTo>
                    <a:pt x="127660" y="50901"/>
                  </a:lnTo>
                  <a:lnTo>
                    <a:pt x="124968" y="47091"/>
                  </a:lnTo>
                  <a:lnTo>
                    <a:pt x="120129" y="47091"/>
                  </a:lnTo>
                  <a:lnTo>
                    <a:pt x="120853" y="44551"/>
                  </a:lnTo>
                  <a:lnTo>
                    <a:pt x="121932" y="40741"/>
                  </a:lnTo>
                  <a:lnTo>
                    <a:pt x="121500" y="36931"/>
                  </a:lnTo>
                  <a:lnTo>
                    <a:pt x="119545" y="33121"/>
                  </a:lnTo>
                  <a:lnTo>
                    <a:pt x="116141" y="33121"/>
                  </a:lnTo>
                  <a:lnTo>
                    <a:pt x="112661" y="34391"/>
                  </a:lnTo>
                  <a:lnTo>
                    <a:pt x="110337" y="36753"/>
                  </a:lnTo>
                  <a:lnTo>
                    <a:pt x="110337" y="87731"/>
                  </a:lnTo>
                  <a:lnTo>
                    <a:pt x="105562" y="90271"/>
                  </a:lnTo>
                  <a:lnTo>
                    <a:pt x="101104" y="92811"/>
                  </a:lnTo>
                  <a:lnTo>
                    <a:pt x="97599" y="87731"/>
                  </a:lnTo>
                  <a:lnTo>
                    <a:pt x="97180" y="86461"/>
                  </a:lnTo>
                  <a:lnTo>
                    <a:pt x="95885" y="82651"/>
                  </a:lnTo>
                  <a:lnTo>
                    <a:pt x="95148" y="80111"/>
                  </a:lnTo>
                  <a:lnTo>
                    <a:pt x="98132" y="77571"/>
                  </a:lnTo>
                  <a:lnTo>
                    <a:pt x="98755" y="76301"/>
                  </a:lnTo>
                  <a:lnTo>
                    <a:pt x="98120" y="75031"/>
                  </a:lnTo>
                  <a:lnTo>
                    <a:pt x="97497" y="73761"/>
                  </a:lnTo>
                  <a:lnTo>
                    <a:pt x="96227" y="71221"/>
                  </a:lnTo>
                  <a:lnTo>
                    <a:pt x="93319" y="72491"/>
                  </a:lnTo>
                  <a:lnTo>
                    <a:pt x="90182" y="73761"/>
                  </a:lnTo>
                  <a:lnTo>
                    <a:pt x="90665" y="72491"/>
                  </a:lnTo>
                  <a:lnTo>
                    <a:pt x="91630" y="69951"/>
                  </a:lnTo>
                  <a:lnTo>
                    <a:pt x="91744" y="68681"/>
                  </a:lnTo>
                  <a:lnTo>
                    <a:pt x="87376" y="68681"/>
                  </a:lnTo>
                  <a:lnTo>
                    <a:pt x="87350" y="72491"/>
                  </a:lnTo>
                  <a:lnTo>
                    <a:pt x="84709" y="72491"/>
                  </a:lnTo>
                  <a:lnTo>
                    <a:pt x="85458" y="69951"/>
                  </a:lnTo>
                  <a:lnTo>
                    <a:pt x="85483" y="67411"/>
                  </a:lnTo>
                  <a:lnTo>
                    <a:pt x="86512" y="66141"/>
                  </a:lnTo>
                  <a:lnTo>
                    <a:pt x="88163" y="66141"/>
                  </a:lnTo>
                  <a:lnTo>
                    <a:pt x="91414" y="64871"/>
                  </a:lnTo>
                  <a:lnTo>
                    <a:pt x="101142" y="61061"/>
                  </a:lnTo>
                  <a:lnTo>
                    <a:pt x="102793" y="59791"/>
                  </a:lnTo>
                  <a:lnTo>
                    <a:pt x="103949" y="59791"/>
                  </a:lnTo>
                  <a:lnTo>
                    <a:pt x="105943" y="62331"/>
                  </a:lnTo>
                  <a:lnTo>
                    <a:pt x="108013" y="63601"/>
                  </a:lnTo>
                  <a:lnTo>
                    <a:pt x="106756" y="66141"/>
                  </a:lnTo>
                  <a:lnTo>
                    <a:pt x="104038" y="62331"/>
                  </a:lnTo>
                  <a:lnTo>
                    <a:pt x="100545" y="64871"/>
                  </a:lnTo>
                  <a:lnTo>
                    <a:pt x="101942" y="66141"/>
                  </a:lnTo>
                  <a:lnTo>
                    <a:pt x="104813" y="67411"/>
                  </a:lnTo>
                  <a:lnTo>
                    <a:pt x="102019" y="68681"/>
                  </a:lnTo>
                  <a:lnTo>
                    <a:pt x="99047" y="69951"/>
                  </a:lnTo>
                  <a:lnTo>
                    <a:pt x="100812" y="76301"/>
                  </a:lnTo>
                  <a:lnTo>
                    <a:pt x="106451" y="76301"/>
                  </a:lnTo>
                  <a:lnTo>
                    <a:pt x="108699" y="81381"/>
                  </a:lnTo>
                  <a:lnTo>
                    <a:pt x="109956" y="83921"/>
                  </a:lnTo>
                  <a:lnTo>
                    <a:pt x="110083" y="85191"/>
                  </a:lnTo>
                  <a:lnTo>
                    <a:pt x="110210" y="86461"/>
                  </a:lnTo>
                  <a:lnTo>
                    <a:pt x="110337" y="87731"/>
                  </a:lnTo>
                  <a:lnTo>
                    <a:pt x="110337" y="36753"/>
                  </a:lnTo>
                  <a:lnTo>
                    <a:pt x="110197" y="36893"/>
                  </a:lnTo>
                  <a:lnTo>
                    <a:pt x="110197" y="44551"/>
                  </a:lnTo>
                  <a:lnTo>
                    <a:pt x="106756" y="49631"/>
                  </a:lnTo>
                  <a:lnTo>
                    <a:pt x="109118" y="52171"/>
                  </a:lnTo>
                  <a:lnTo>
                    <a:pt x="106337" y="54711"/>
                  </a:lnTo>
                  <a:lnTo>
                    <a:pt x="102870" y="57251"/>
                  </a:lnTo>
                  <a:lnTo>
                    <a:pt x="98247" y="54711"/>
                  </a:lnTo>
                  <a:lnTo>
                    <a:pt x="96151" y="50901"/>
                  </a:lnTo>
                  <a:lnTo>
                    <a:pt x="100939" y="48361"/>
                  </a:lnTo>
                  <a:lnTo>
                    <a:pt x="106476" y="47091"/>
                  </a:lnTo>
                  <a:lnTo>
                    <a:pt x="110197" y="44551"/>
                  </a:lnTo>
                  <a:lnTo>
                    <a:pt x="110197" y="36893"/>
                  </a:lnTo>
                  <a:lnTo>
                    <a:pt x="109905" y="34391"/>
                  </a:lnTo>
                  <a:lnTo>
                    <a:pt x="109778" y="33121"/>
                  </a:lnTo>
                  <a:lnTo>
                    <a:pt x="103644" y="33121"/>
                  </a:lnTo>
                  <a:lnTo>
                    <a:pt x="103797" y="34391"/>
                  </a:lnTo>
                  <a:lnTo>
                    <a:pt x="104432" y="36931"/>
                  </a:lnTo>
                  <a:lnTo>
                    <a:pt x="100609" y="38201"/>
                  </a:lnTo>
                  <a:lnTo>
                    <a:pt x="92862" y="39471"/>
                  </a:lnTo>
                  <a:lnTo>
                    <a:pt x="86956" y="41973"/>
                  </a:lnTo>
                  <a:lnTo>
                    <a:pt x="86956" y="58521"/>
                  </a:lnTo>
                  <a:lnTo>
                    <a:pt x="85305" y="63601"/>
                  </a:lnTo>
                  <a:lnTo>
                    <a:pt x="80899" y="63601"/>
                  </a:lnTo>
                  <a:lnTo>
                    <a:pt x="77406" y="64871"/>
                  </a:lnTo>
                  <a:lnTo>
                    <a:pt x="77495" y="61061"/>
                  </a:lnTo>
                  <a:lnTo>
                    <a:pt x="71348" y="59791"/>
                  </a:lnTo>
                  <a:lnTo>
                    <a:pt x="75692" y="58521"/>
                  </a:lnTo>
                  <a:lnTo>
                    <a:pt x="81203" y="55981"/>
                  </a:lnTo>
                  <a:lnTo>
                    <a:pt x="86017" y="54711"/>
                  </a:lnTo>
                  <a:lnTo>
                    <a:pt x="86956" y="58521"/>
                  </a:lnTo>
                  <a:lnTo>
                    <a:pt x="86956" y="41973"/>
                  </a:lnTo>
                  <a:lnTo>
                    <a:pt x="80848" y="44551"/>
                  </a:lnTo>
                  <a:lnTo>
                    <a:pt x="74002" y="48361"/>
                  </a:lnTo>
                  <a:lnTo>
                    <a:pt x="70815" y="50901"/>
                  </a:lnTo>
                  <a:lnTo>
                    <a:pt x="69761" y="48361"/>
                  </a:lnTo>
                  <a:lnTo>
                    <a:pt x="69672" y="75031"/>
                  </a:lnTo>
                  <a:lnTo>
                    <a:pt x="69596" y="76301"/>
                  </a:lnTo>
                  <a:lnTo>
                    <a:pt x="69519" y="77571"/>
                  </a:lnTo>
                  <a:lnTo>
                    <a:pt x="69456" y="78841"/>
                  </a:lnTo>
                  <a:lnTo>
                    <a:pt x="69380" y="80111"/>
                  </a:lnTo>
                  <a:lnTo>
                    <a:pt x="69303" y="81381"/>
                  </a:lnTo>
                  <a:lnTo>
                    <a:pt x="69240" y="82651"/>
                  </a:lnTo>
                  <a:lnTo>
                    <a:pt x="69164" y="83921"/>
                  </a:lnTo>
                  <a:lnTo>
                    <a:pt x="65786" y="85496"/>
                  </a:lnTo>
                  <a:lnTo>
                    <a:pt x="64630" y="76301"/>
                  </a:lnTo>
                  <a:lnTo>
                    <a:pt x="69672" y="75031"/>
                  </a:lnTo>
                  <a:lnTo>
                    <a:pt x="69672" y="48361"/>
                  </a:lnTo>
                  <a:lnTo>
                    <a:pt x="69024" y="48361"/>
                  </a:lnTo>
                  <a:lnTo>
                    <a:pt x="66916" y="49631"/>
                  </a:lnTo>
                  <a:lnTo>
                    <a:pt x="64846" y="52171"/>
                  </a:lnTo>
                  <a:lnTo>
                    <a:pt x="66382" y="54711"/>
                  </a:lnTo>
                  <a:lnTo>
                    <a:pt x="63055" y="54711"/>
                  </a:lnTo>
                  <a:lnTo>
                    <a:pt x="59397" y="55981"/>
                  </a:lnTo>
                  <a:lnTo>
                    <a:pt x="56248" y="58521"/>
                  </a:lnTo>
                  <a:lnTo>
                    <a:pt x="56248" y="62331"/>
                  </a:lnTo>
                  <a:lnTo>
                    <a:pt x="59461" y="66141"/>
                  </a:lnTo>
                  <a:lnTo>
                    <a:pt x="64249" y="67411"/>
                  </a:lnTo>
                  <a:lnTo>
                    <a:pt x="60617" y="73761"/>
                  </a:lnTo>
                  <a:lnTo>
                    <a:pt x="59956" y="78841"/>
                  </a:lnTo>
                  <a:lnTo>
                    <a:pt x="59867" y="80111"/>
                  </a:lnTo>
                  <a:lnTo>
                    <a:pt x="59766" y="81381"/>
                  </a:lnTo>
                  <a:lnTo>
                    <a:pt x="59677" y="82651"/>
                  </a:lnTo>
                  <a:lnTo>
                    <a:pt x="59575" y="83921"/>
                  </a:lnTo>
                  <a:lnTo>
                    <a:pt x="59474" y="85191"/>
                  </a:lnTo>
                  <a:lnTo>
                    <a:pt x="56388" y="90271"/>
                  </a:lnTo>
                  <a:lnTo>
                    <a:pt x="63703" y="90271"/>
                  </a:lnTo>
                  <a:lnTo>
                    <a:pt x="63703" y="102971"/>
                  </a:lnTo>
                  <a:lnTo>
                    <a:pt x="67043" y="108051"/>
                  </a:lnTo>
                  <a:lnTo>
                    <a:pt x="64058" y="111861"/>
                  </a:lnTo>
                  <a:lnTo>
                    <a:pt x="68618" y="108051"/>
                  </a:lnTo>
                  <a:lnTo>
                    <a:pt x="70916" y="100431"/>
                  </a:lnTo>
                  <a:lnTo>
                    <a:pt x="72605" y="91541"/>
                  </a:lnTo>
                  <a:lnTo>
                    <a:pt x="73304" y="90271"/>
                  </a:lnTo>
                  <a:lnTo>
                    <a:pt x="75399" y="86461"/>
                  </a:lnTo>
                  <a:lnTo>
                    <a:pt x="76301" y="89001"/>
                  </a:lnTo>
                  <a:lnTo>
                    <a:pt x="75768" y="91541"/>
                  </a:lnTo>
                  <a:lnTo>
                    <a:pt x="74714" y="95351"/>
                  </a:lnTo>
                  <a:lnTo>
                    <a:pt x="73456" y="101701"/>
                  </a:lnTo>
                  <a:lnTo>
                    <a:pt x="73342" y="105511"/>
                  </a:lnTo>
                  <a:lnTo>
                    <a:pt x="73215" y="109321"/>
                  </a:lnTo>
                  <a:lnTo>
                    <a:pt x="73101" y="110591"/>
                  </a:lnTo>
                  <a:lnTo>
                    <a:pt x="72986" y="111861"/>
                  </a:lnTo>
                  <a:lnTo>
                    <a:pt x="72885" y="113131"/>
                  </a:lnTo>
                  <a:lnTo>
                    <a:pt x="72771" y="114401"/>
                  </a:lnTo>
                  <a:lnTo>
                    <a:pt x="72656" y="115671"/>
                  </a:lnTo>
                  <a:lnTo>
                    <a:pt x="70497" y="119481"/>
                  </a:lnTo>
                  <a:lnTo>
                    <a:pt x="75692" y="116941"/>
                  </a:lnTo>
                  <a:lnTo>
                    <a:pt x="79324" y="111861"/>
                  </a:lnTo>
                  <a:lnTo>
                    <a:pt x="82689" y="105511"/>
                  </a:lnTo>
                  <a:lnTo>
                    <a:pt x="87033" y="100431"/>
                  </a:lnTo>
                  <a:lnTo>
                    <a:pt x="82448" y="111861"/>
                  </a:lnTo>
                  <a:lnTo>
                    <a:pt x="77546" y="125831"/>
                  </a:lnTo>
                  <a:lnTo>
                    <a:pt x="72097" y="139801"/>
                  </a:lnTo>
                  <a:lnTo>
                    <a:pt x="65849" y="151231"/>
                  </a:lnTo>
                  <a:lnTo>
                    <a:pt x="55892" y="166471"/>
                  </a:lnTo>
                  <a:lnTo>
                    <a:pt x="47193" y="180441"/>
                  </a:lnTo>
                  <a:lnTo>
                    <a:pt x="38709" y="190601"/>
                  </a:lnTo>
                  <a:lnTo>
                    <a:pt x="29451" y="195681"/>
                  </a:lnTo>
                  <a:lnTo>
                    <a:pt x="23558" y="195681"/>
                  </a:lnTo>
                  <a:lnTo>
                    <a:pt x="19151" y="191871"/>
                  </a:lnTo>
                  <a:lnTo>
                    <a:pt x="19151" y="184251"/>
                  </a:lnTo>
                  <a:lnTo>
                    <a:pt x="25120" y="169011"/>
                  </a:lnTo>
                  <a:lnTo>
                    <a:pt x="38265" y="153771"/>
                  </a:lnTo>
                  <a:lnTo>
                    <a:pt x="51396" y="139801"/>
                  </a:lnTo>
                  <a:lnTo>
                    <a:pt x="57365" y="123291"/>
                  </a:lnTo>
                  <a:lnTo>
                    <a:pt x="57365" y="111861"/>
                  </a:lnTo>
                  <a:lnTo>
                    <a:pt x="48742" y="108051"/>
                  </a:lnTo>
                  <a:lnTo>
                    <a:pt x="39674" y="108051"/>
                  </a:lnTo>
                  <a:lnTo>
                    <a:pt x="35306" y="110591"/>
                  </a:lnTo>
                  <a:lnTo>
                    <a:pt x="31635" y="113131"/>
                  </a:lnTo>
                  <a:lnTo>
                    <a:pt x="30048" y="111861"/>
                  </a:lnTo>
                  <a:lnTo>
                    <a:pt x="27139" y="111861"/>
                  </a:lnTo>
                  <a:lnTo>
                    <a:pt x="19697" y="115671"/>
                  </a:lnTo>
                  <a:lnTo>
                    <a:pt x="15633" y="124561"/>
                  </a:lnTo>
                  <a:lnTo>
                    <a:pt x="11899" y="132181"/>
                  </a:lnTo>
                  <a:lnTo>
                    <a:pt x="5448" y="135991"/>
                  </a:lnTo>
                  <a:lnTo>
                    <a:pt x="10109" y="138531"/>
                  </a:lnTo>
                  <a:lnTo>
                    <a:pt x="18161" y="133451"/>
                  </a:lnTo>
                  <a:lnTo>
                    <a:pt x="22885" y="127101"/>
                  </a:lnTo>
                  <a:lnTo>
                    <a:pt x="18224" y="135991"/>
                  </a:lnTo>
                  <a:lnTo>
                    <a:pt x="10045" y="141071"/>
                  </a:lnTo>
                  <a:lnTo>
                    <a:pt x="2552" y="146151"/>
                  </a:lnTo>
                  <a:lnTo>
                    <a:pt x="0" y="157581"/>
                  </a:lnTo>
                  <a:lnTo>
                    <a:pt x="7480" y="148691"/>
                  </a:lnTo>
                  <a:lnTo>
                    <a:pt x="20828" y="142341"/>
                  </a:lnTo>
                  <a:lnTo>
                    <a:pt x="33591" y="134721"/>
                  </a:lnTo>
                  <a:lnTo>
                    <a:pt x="37007" y="127101"/>
                  </a:lnTo>
                  <a:lnTo>
                    <a:pt x="39281" y="122021"/>
                  </a:lnTo>
                  <a:lnTo>
                    <a:pt x="39281" y="119481"/>
                  </a:lnTo>
                  <a:lnTo>
                    <a:pt x="37985" y="116941"/>
                  </a:lnTo>
                  <a:lnTo>
                    <a:pt x="36195" y="115671"/>
                  </a:lnTo>
                  <a:lnTo>
                    <a:pt x="38887" y="114401"/>
                  </a:lnTo>
                  <a:lnTo>
                    <a:pt x="41452" y="113131"/>
                  </a:lnTo>
                  <a:lnTo>
                    <a:pt x="48133" y="113131"/>
                  </a:lnTo>
                  <a:lnTo>
                    <a:pt x="52070" y="116941"/>
                  </a:lnTo>
                  <a:lnTo>
                    <a:pt x="52070" y="123291"/>
                  </a:lnTo>
                  <a:lnTo>
                    <a:pt x="46139" y="137261"/>
                  </a:lnTo>
                  <a:lnTo>
                    <a:pt x="33083" y="152501"/>
                  </a:lnTo>
                  <a:lnTo>
                    <a:pt x="20027" y="166471"/>
                  </a:lnTo>
                  <a:lnTo>
                    <a:pt x="14084" y="184251"/>
                  </a:lnTo>
                  <a:lnTo>
                    <a:pt x="14084" y="188061"/>
                  </a:lnTo>
                  <a:lnTo>
                    <a:pt x="15303" y="191871"/>
                  </a:lnTo>
                  <a:lnTo>
                    <a:pt x="17246" y="194411"/>
                  </a:lnTo>
                  <a:lnTo>
                    <a:pt x="14579" y="195681"/>
                  </a:lnTo>
                  <a:lnTo>
                    <a:pt x="11836" y="194411"/>
                  </a:lnTo>
                  <a:lnTo>
                    <a:pt x="9537" y="191871"/>
                  </a:lnTo>
                  <a:lnTo>
                    <a:pt x="9499" y="193141"/>
                  </a:lnTo>
                  <a:lnTo>
                    <a:pt x="9410" y="195681"/>
                  </a:lnTo>
                  <a:lnTo>
                    <a:pt x="9309" y="198221"/>
                  </a:lnTo>
                  <a:lnTo>
                    <a:pt x="18313" y="202031"/>
                  </a:lnTo>
                  <a:lnTo>
                    <a:pt x="23977" y="199491"/>
                  </a:lnTo>
                  <a:lnTo>
                    <a:pt x="26543" y="199491"/>
                  </a:lnTo>
                  <a:lnTo>
                    <a:pt x="27901" y="200761"/>
                  </a:lnTo>
                  <a:lnTo>
                    <a:pt x="26187" y="204571"/>
                  </a:lnTo>
                  <a:lnTo>
                    <a:pt x="20396" y="205841"/>
                  </a:lnTo>
                  <a:lnTo>
                    <a:pt x="17348" y="205841"/>
                  </a:lnTo>
                  <a:lnTo>
                    <a:pt x="25247" y="208381"/>
                  </a:lnTo>
                  <a:lnTo>
                    <a:pt x="33502" y="207111"/>
                  </a:lnTo>
                  <a:lnTo>
                    <a:pt x="39827" y="202031"/>
                  </a:lnTo>
                  <a:lnTo>
                    <a:pt x="40703" y="199491"/>
                  </a:lnTo>
                  <a:lnTo>
                    <a:pt x="41998" y="195681"/>
                  </a:lnTo>
                  <a:lnTo>
                    <a:pt x="47091" y="190601"/>
                  </a:lnTo>
                  <a:lnTo>
                    <a:pt x="51473" y="184251"/>
                  </a:lnTo>
                  <a:lnTo>
                    <a:pt x="55486" y="177901"/>
                  </a:lnTo>
                  <a:lnTo>
                    <a:pt x="59436" y="172821"/>
                  </a:lnTo>
                  <a:lnTo>
                    <a:pt x="59118" y="174091"/>
                  </a:lnTo>
                  <a:lnTo>
                    <a:pt x="58813" y="175361"/>
                  </a:lnTo>
                  <a:lnTo>
                    <a:pt x="58597" y="176631"/>
                  </a:lnTo>
                  <a:lnTo>
                    <a:pt x="54622" y="184251"/>
                  </a:lnTo>
                  <a:lnTo>
                    <a:pt x="51092" y="191871"/>
                  </a:lnTo>
                  <a:lnTo>
                    <a:pt x="48323" y="199491"/>
                  </a:lnTo>
                  <a:lnTo>
                    <a:pt x="46621" y="209651"/>
                  </a:lnTo>
                  <a:lnTo>
                    <a:pt x="45427" y="219811"/>
                  </a:lnTo>
                  <a:lnTo>
                    <a:pt x="39903" y="229971"/>
                  </a:lnTo>
                  <a:lnTo>
                    <a:pt x="30556" y="229971"/>
                  </a:lnTo>
                  <a:lnTo>
                    <a:pt x="27800" y="227431"/>
                  </a:lnTo>
                  <a:lnTo>
                    <a:pt x="24091" y="231241"/>
                  </a:lnTo>
                  <a:lnTo>
                    <a:pt x="26365" y="232511"/>
                  </a:lnTo>
                  <a:lnTo>
                    <a:pt x="26365" y="237591"/>
                  </a:lnTo>
                  <a:lnTo>
                    <a:pt x="20370" y="241401"/>
                  </a:lnTo>
                  <a:lnTo>
                    <a:pt x="20370" y="255371"/>
                  </a:lnTo>
                  <a:lnTo>
                    <a:pt x="22885" y="260451"/>
                  </a:lnTo>
                  <a:lnTo>
                    <a:pt x="21945" y="262991"/>
                  </a:lnTo>
                  <a:lnTo>
                    <a:pt x="24371" y="261721"/>
                  </a:lnTo>
                  <a:lnTo>
                    <a:pt x="27635" y="257911"/>
                  </a:lnTo>
                  <a:lnTo>
                    <a:pt x="28994" y="252831"/>
                  </a:lnTo>
                  <a:lnTo>
                    <a:pt x="29108" y="255371"/>
                  </a:lnTo>
                  <a:lnTo>
                    <a:pt x="29222" y="257911"/>
                  </a:lnTo>
                  <a:lnTo>
                    <a:pt x="29337" y="260451"/>
                  </a:lnTo>
                  <a:lnTo>
                    <a:pt x="27990" y="264261"/>
                  </a:lnTo>
                  <a:lnTo>
                    <a:pt x="27228" y="269341"/>
                  </a:lnTo>
                  <a:lnTo>
                    <a:pt x="29362" y="275691"/>
                  </a:lnTo>
                  <a:lnTo>
                    <a:pt x="30060" y="271881"/>
                  </a:lnTo>
                  <a:lnTo>
                    <a:pt x="33782" y="270611"/>
                  </a:lnTo>
                  <a:lnTo>
                    <a:pt x="38341" y="273151"/>
                  </a:lnTo>
                  <a:lnTo>
                    <a:pt x="35598" y="276961"/>
                  </a:lnTo>
                  <a:lnTo>
                    <a:pt x="33883" y="278231"/>
                  </a:lnTo>
                  <a:lnTo>
                    <a:pt x="32346" y="285851"/>
                  </a:lnTo>
                  <a:lnTo>
                    <a:pt x="40030" y="285851"/>
                  </a:lnTo>
                  <a:lnTo>
                    <a:pt x="38582" y="284581"/>
                  </a:lnTo>
                  <a:lnTo>
                    <a:pt x="38481" y="283311"/>
                  </a:lnTo>
                  <a:lnTo>
                    <a:pt x="42291" y="282041"/>
                  </a:lnTo>
                  <a:lnTo>
                    <a:pt x="47574" y="280771"/>
                  </a:lnTo>
                  <a:lnTo>
                    <a:pt x="49123" y="283311"/>
                  </a:lnTo>
                  <a:lnTo>
                    <a:pt x="58242" y="283311"/>
                  </a:lnTo>
                  <a:lnTo>
                    <a:pt x="58724" y="280771"/>
                  </a:lnTo>
                  <a:lnTo>
                    <a:pt x="59194" y="278231"/>
                  </a:lnTo>
                  <a:lnTo>
                    <a:pt x="64706" y="278231"/>
                  </a:lnTo>
                  <a:lnTo>
                    <a:pt x="64706" y="280771"/>
                  </a:lnTo>
                  <a:lnTo>
                    <a:pt x="63754" y="282041"/>
                  </a:lnTo>
                  <a:lnTo>
                    <a:pt x="68186" y="280771"/>
                  </a:lnTo>
                  <a:lnTo>
                    <a:pt x="69011" y="279501"/>
                  </a:lnTo>
                  <a:lnTo>
                    <a:pt x="69011" y="278231"/>
                  </a:lnTo>
                  <a:lnTo>
                    <a:pt x="69011" y="274421"/>
                  </a:lnTo>
                  <a:lnTo>
                    <a:pt x="66979" y="271881"/>
                  </a:lnTo>
                  <a:lnTo>
                    <a:pt x="70091" y="270611"/>
                  </a:lnTo>
                  <a:lnTo>
                    <a:pt x="75234" y="271881"/>
                  </a:lnTo>
                  <a:lnTo>
                    <a:pt x="73202" y="275691"/>
                  </a:lnTo>
                  <a:lnTo>
                    <a:pt x="75857" y="275691"/>
                  </a:lnTo>
                  <a:lnTo>
                    <a:pt x="77279" y="273151"/>
                  </a:lnTo>
                  <a:lnTo>
                    <a:pt x="77279" y="270611"/>
                  </a:lnTo>
                  <a:lnTo>
                    <a:pt x="77279" y="266801"/>
                  </a:lnTo>
                  <a:lnTo>
                    <a:pt x="73558" y="265531"/>
                  </a:lnTo>
                  <a:lnTo>
                    <a:pt x="70091" y="265531"/>
                  </a:lnTo>
                  <a:lnTo>
                    <a:pt x="69494" y="262991"/>
                  </a:lnTo>
                  <a:lnTo>
                    <a:pt x="57518" y="262991"/>
                  </a:lnTo>
                  <a:lnTo>
                    <a:pt x="58496" y="266801"/>
                  </a:lnTo>
                  <a:lnTo>
                    <a:pt x="54203" y="266801"/>
                  </a:lnTo>
                  <a:lnTo>
                    <a:pt x="49212" y="265531"/>
                  </a:lnTo>
                  <a:lnTo>
                    <a:pt x="44907" y="260451"/>
                  </a:lnTo>
                  <a:lnTo>
                    <a:pt x="41871" y="254101"/>
                  </a:lnTo>
                  <a:lnTo>
                    <a:pt x="41732" y="252831"/>
                  </a:lnTo>
                  <a:lnTo>
                    <a:pt x="40728" y="244017"/>
                  </a:lnTo>
                  <a:lnTo>
                    <a:pt x="40728" y="235051"/>
                  </a:lnTo>
                  <a:lnTo>
                    <a:pt x="49364" y="233781"/>
                  </a:lnTo>
                  <a:lnTo>
                    <a:pt x="55473" y="231241"/>
                  </a:lnTo>
                  <a:lnTo>
                    <a:pt x="57251" y="229971"/>
                  </a:lnTo>
                  <a:lnTo>
                    <a:pt x="60782" y="227431"/>
                  </a:lnTo>
                  <a:lnTo>
                    <a:pt x="66979" y="223621"/>
                  </a:lnTo>
                  <a:lnTo>
                    <a:pt x="83273" y="181711"/>
                  </a:lnTo>
                  <a:lnTo>
                    <a:pt x="91871" y="186791"/>
                  </a:lnTo>
                  <a:lnTo>
                    <a:pt x="92875" y="194411"/>
                  </a:lnTo>
                  <a:lnTo>
                    <a:pt x="92875" y="205841"/>
                  </a:lnTo>
                  <a:lnTo>
                    <a:pt x="89408" y="208381"/>
                  </a:lnTo>
                  <a:lnTo>
                    <a:pt x="84353" y="210921"/>
                  </a:lnTo>
                  <a:lnTo>
                    <a:pt x="83578" y="210921"/>
                  </a:lnTo>
                  <a:lnTo>
                    <a:pt x="83019" y="213461"/>
                  </a:lnTo>
                  <a:lnTo>
                    <a:pt x="84175" y="214731"/>
                  </a:lnTo>
                  <a:lnTo>
                    <a:pt x="88290" y="217271"/>
                  </a:lnTo>
                  <a:lnTo>
                    <a:pt x="87630" y="219811"/>
                  </a:lnTo>
                  <a:lnTo>
                    <a:pt x="88519" y="223621"/>
                  </a:lnTo>
                  <a:lnTo>
                    <a:pt x="89382" y="226161"/>
                  </a:lnTo>
                  <a:lnTo>
                    <a:pt x="92265" y="231241"/>
                  </a:lnTo>
                  <a:lnTo>
                    <a:pt x="97078" y="235051"/>
                  </a:lnTo>
                  <a:lnTo>
                    <a:pt x="97586" y="232511"/>
                  </a:lnTo>
                  <a:lnTo>
                    <a:pt x="97459" y="229971"/>
                  </a:lnTo>
                  <a:lnTo>
                    <a:pt x="97358" y="228701"/>
                  </a:lnTo>
                  <a:lnTo>
                    <a:pt x="97256" y="227431"/>
                  </a:lnTo>
                  <a:lnTo>
                    <a:pt x="97167" y="226161"/>
                  </a:lnTo>
                  <a:lnTo>
                    <a:pt x="100368" y="229971"/>
                  </a:lnTo>
                  <a:lnTo>
                    <a:pt x="101917" y="235051"/>
                  </a:lnTo>
                  <a:lnTo>
                    <a:pt x="104635" y="240131"/>
                  </a:lnTo>
                  <a:lnTo>
                    <a:pt x="111328" y="242671"/>
                  </a:lnTo>
                  <a:lnTo>
                    <a:pt x="108966" y="241401"/>
                  </a:lnTo>
                  <a:lnTo>
                    <a:pt x="109588" y="237591"/>
                  </a:lnTo>
                  <a:lnTo>
                    <a:pt x="112331" y="236321"/>
                  </a:lnTo>
                  <a:lnTo>
                    <a:pt x="114058" y="237591"/>
                  </a:lnTo>
                  <a:lnTo>
                    <a:pt x="118249" y="244017"/>
                  </a:lnTo>
                  <a:lnTo>
                    <a:pt x="130644" y="244017"/>
                  </a:lnTo>
                  <a:lnTo>
                    <a:pt x="127774" y="242671"/>
                  </a:lnTo>
                  <a:lnTo>
                    <a:pt x="134226" y="242671"/>
                  </a:lnTo>
                  <a:lnTo>
                    <a:pt x="134137" y="244017"/>
                  </a:lnTo>
                  <a:lnTo>
                    <a:pt x="134061" y="245211"/>
                  </a:lnTo>
                  <a:lnTo>
                    <a:pt x="133985" y="246481"/>
                  </a:lnTo>
                  <a:lnTo>
                    <a:pt x="132245" y="249021"/>
                  </a:lnTo>
                  <a:lnTo>
                    <a:pt x="137680" y="247751"/>
                  </a:lnTo>
                  <a:lnTo>
                    <a:pt x="139306" y="242671"/>
                  </a:lnTo>
                  <a:lnTo>
                    <a:pt x="137477" y="238861"/>
                  </a:lnTo>
                  <a:lnTo>
                    <a:pt x="142252" y="236321"/>
                  </a:lnTo>
                  <a:lnTo>
                    <a:pt x="144780" y="240131"/>
                  </a:lnTo>
                  <a:lnTo>
                    <a:pt x="145491" y="242671"/>
                  </a:lnTo>
                  <a:lnTo>
                    <a:pt x="150215" y="237591"/>
                  </a:lnTo>
                  <a:lnTo>
                    <a:pt x="149034" y="236321"/>
                  </a:lnTo>
                  <a:lnTo>
                    <a:pt x="145491" y="232511"/>
                  </a:lnTo>
                  <a:lnTo>
                    <a:pt x="141782" y="231241"/>
                  </a:lnTo>
                  <a:lnTo>
                    <a:pt x="141897" y="229971"/>
                  </a:lnTo>
                  <a:lnTo>
                    <a:pt x="140284" y="228701"/>
                  </a:lnTo>
                  <a:lnTo>
                    <a:pt x="136321" y="227431"/>
                  </a:lnTo>
                  <a:lnTo>
                    <a:pt x="130035" y="227431"/>
                  </a:lnTo>
                  <a:lnTo>
                    <a:pt x="128765" y="231241"/>
                  </a:lnTo>
                  <a:lnTo>
                    <a:pt x="126161" y="231241"/>
                  </a:lnTo>
                  <a:lnTo>
                    <a:pt x="119011" y="228701"/>
                  </a:lnTo>
                  <a:lnTo>
                    <a:pt x="115074" y="226161"/>
                  </a:lnTo>
                  <a:lnTo>
                    <a:pt x="111137" y="223621"/>
                  </a:lnTo>
                  <a:lnTo>
                    <a:pt x="104775" y="216001"/>
                  </a:lnTo>
                  <a:lnTo>
                    <a:pt x="102158" y="210921"/>
                  </a:lnTo>
                  <a:lnTo>
                    <a:pt x="102158" y="204571"/>
                  </a:lnTo>
                  <a:lnTo>
                    <a:pt x="117398" y="200761"/>
                  </a:lnTo>
                  <a:lnTo>
                    <a:pt x="117398" y="190601"/>
                  </a:lnTo>
                  <a:lnTo>
                    <a:pt x="115265" y="181711"/>
                  </a:lnTo>
                  <a:lnTo>
                    <a:pt x="109778" y="175361"/>
                  </a:lnTo>
                  <a:lnTo>
                    <a:pt x="106045" y="172821"/>
                  </a:lnTo>
                  <a:lnTo>
                    <a:pt x="102311" y="170281"/>
                  </a:lnTo>
                  <a:lnTo>
                    <a:pt x="94221" y="165201"/>
                  </a:lnTo>
                  <a:lnTo>
                    <a:pt x="98005" y="160121"/>
                  </a:lnTo>
                  <a:lnTo>
                    <a:pt x="109042" y="160121"/>
                  </a:lnTo>
                  <a:lnTo>
                    <a:pt x="115265" y="162661"/>
                  </a:lnTo>
                  <a:lnTo>
                    <a:pt x="115735" y="160121"/>
                  </a:lnTo>
                  <a:lnTo>
                    <a:pt x="115963" y="158851"/>
                  </a:lnTo>
                  <a:lnTo>
                    <a:pt x="118275" y="160121"/>
                  </a:lnTo>
                  <a:lnTo>
                    <a:pt x="118440" y="158851"/>
                  </a:lnTo>
                  <a:lnTo>
                    <a:pt x="119113" y="153771"/>
                  </a:lnTo>
                  <a:lnTo>
                    <a:pt x="121361" y="158851"/>
                  </a:lnTo>
                  <a:lnTo>
                    <a:pt x="119024" y="163931"/>
                  </a:lnTo>
                  <a:lnTo>
                    <a:pt x="121323" y="166471"/>
                  </a:lnTo>
                  <a:lnTo>
                    <a:pt x="123113" y="163931"/>
                  </a:lnTo>
                  <a:lnTo>
                    <a:pt x="127495" y="163931"/>
                  </a:lnTo>
                  <a:lnTo>
                    <a:pt x="127431" y="158851"/>
                  </a:lnTo>
                  <a:lnTo>
                    <a:pt x="127368" y="157581"/>
                  </a:lnTo>
                  <a:lnTo>
                    <a:pt x="128765" y="161391"/>
                  </a:lnTo>
                  <a:lnTo>
                    <a:pt x="127673" y="163601"/>
                  </a:lnTo>
                  <a:lnTo>
                    <a:pt x="125603" y="167741"/>
                  </a:lnTo>
                  <a:lnTo>
                    <a:pt x="128765" y="170281"/>
                  </a:lnTo>
                  <a:lnTo>
                    <a:pt x="129336" y="167741"/>
                  </a:lnTo>
                  <a:lnTo>
                    <a:pt x="131368" y="166471"/>
                  </a:lnTo>
                  <a:lnTo>
                    <a:pt x="133985" y="166471"/>
                  </a:lnTo>
                  <a:lnTo>
                    <a:pt x="135128" y="167741"/>
                  </a:lnTo>
                  <a:lnTo>
                    <a:pt x="135128" y="175361"/>
                  </a:lnTo>
                  <a:lnTo>
                    <a:pt x="128803" y="172821"/>
                  </a:lnTo>
                  <a:lnTo>
                    <a:pt x="128803" y="180441"/>
                  </a:lnTo>
                  <a:lnTo>
                    <a:pt x="131889" y="181711"/>
                  </a:lnTo>
                  <a:lnTo>
                    <a:pt x="131889" y="184251"/>
                  </a:lnTo>
                  <a:lnTo>
                    <a:pt x="129362" y="186791"/>
                  </a:lnTo>
                  <a:lnTo>
                    <a:pt x="126288" y="185521"/>
                  </a:lnTo>
                  <a:lnTo>
                    <a:pt x="129336" y="189331"/>
                  </a:lnTo>
                  <a:lnTo>
                    <a:pt x="134759" y="189331"/>
                  </a:lnTo>
                  <a:lnTo>
                    <a:pt x="137756" y="186791"/>
                  </a:lnTo>
                  <a:lnTo>
                    <a:pt x="138912" y="184251"/>
                  </a:lnTo>
                  <a:lnTo>
                    <a:pt x="140360" y="188061"/>
                  </a:lnTo>
                  <a:lnTo>
                    <a:pt x="139242" y="191871"/>
                  </a:lnTo>
                  <a:lnTo>
                    <a:pt x="136639" y="191871"/>
                  </a:lnTo>
                  <a:lnTo>
                    <a:pt x="139395" y="193141"/>
                  </a:lnTo>
                  <a:lnTo>
                    <a:pt x="146037" y="191871"/>
                  </a:lnTo>
                  <a:lnTo>
                    <a:pt x="145262" y="184251"/>
                  </a:lnTo>
                  <a:lnTo>
                    <a:pt x="148983" y="184251"/>
                  </a:lnTo>
                  <a:lnTo>
                    <a:pt x="150926" y="186791"/>
                  </a:lnTo>
                  <a:lnTo>
                    <a:pt x="148742" y="191871"/>
                  </a:lnTo>
                  <a:lnTo>
                    <a:pt x="151803" y="190601"/>
                  </a:lnTo>
                  <a:lnTo>
                    <a:pt x="154609" y="189331"/>
                  </a:lnTo>
                  <a:lnTo>
                    <a:pt x="154609" y="184251"/>
                  </a:lnTo>
                  <a:lnTo>
                    <a:pt x="154609" y="182981"/>
                  </a:lnTo>
                  <a:close/>
                </a:path>
                <a:path w="424814" h="342264">
                  <a:moveTo>
                    <a:pt x="168567" y="160794"/>
                  </a:moveTo>
                  <a:lnTo>
                    <a:pt x="168452" y="160540"/>
                  </a:lnTo>
                  <a:lnTo>
                    <a:pt x="168338" y="160159"/>
                  </a:lnTo>
                  <a:lnTo>
                    <a:pt x="168300" y="160032"/>
                  </a:lnTo>
                  <a:lnTo>
                    <a:pt x="167754" y="160032"/>
                  </a:lnTo>
                  <a:lnTo>
                    <a:pt x="167703" y="159524"/>
                  </a:lnTo>
                  <a:lnTo>
                    <a:pt x="167246" y="159143"/>
                  </a:lnTo>
                  <a:lnTo>
                    <a:pt x="167119" y="159270"/>
                  </a:lnTo>
                  <a:lnTo>
                    <a:pt x="167005" y="159397"/>
                  </a:lnTo>
                  <a:lnTo>
                    <a:pt x="166878" y="159524"/>
                  </a:lnTo>
                  <a:lnTo>
                    <a:pt x="166751" y="159651"/>
                  </a:lnTo>
                  <a:lnTo>
                    <a:pt x="167043" y="159778"/>
                  </a:lnTo>
                  <a:lnTo>
                    <a:pt x="167005" y="160794"/>
                  </a:lnTo>
                  <a:lnTo>
                    <a:pt x="167170" y="160794"/>
                  </a:lnTo>
                  <a:lnTo>
                    <a:pt x="167309" y="160794"/>
                  </a:lnTo>
                  <a:lnTo>
                    <a:pt x="167868" y="160794"/>
                  </a:lnTo>
                  <a:lnTo>
                    <a:pt x="168567" y="160794"/>
                  </a:lnTo>
                  <a:close/>
                </a:path>
                <a:path w="424814" h="342264">
                  <a:moveTo>
                    <a:pt x="169659" y="160794"/>
                  </a:moveTo>
                  <a:lnTo>
                    <a:pt x="169545" y="160032"/>
                  </a:lnTo>
                  <a:lnTo>
                    <a:pt x="169456" y="159778"/>
                  </a:lnTo>
                  <a:lnTo>
                    <a:pt x="169341" y="159397"/>
                  </a:lnTo>
                  <a:lnTo>
                    <a:pt x="168859" y="159143"/>
                  </a:lnTo>
                  <a:lnTo>
                    <a:pt x="168592" y="159270"/>
                  </a:lnTo>
                  <a:lnTo>
                    <a:pt x="168503" y="160540"/>
                  </a:lnTo>
                  <a:lnTo>
                    <a:pt x="168948" y="160794"/>
                  </a:lnTo>
                  <a:lnTo>
                    <a:pt x="169659" y="160794"/>
                  </a:lnTo>
                  <a:close/>
                </a:path>
                <a:path w="424814" h="342264">
                  <a:moveTo>
                    <a:pt x="178777" y="164223"/>
                  </a:moveTo>
                  <a:lnTo>
                    <a:pt x="176149" y="164223"/>
                  </a:lnTo>
                  <a:lnTo>
                    <a:pt x="176149" y="164350"/>
                  </a:lnTo>
                  <a:lnTo>
                    <a:pt x="178676" y="164350"/>
                  </a:lnTo>
                  <a:lnTo>
                    <a:pt x="178777" y="164223"/>
                  </a:lnTo>
                  <a:close/>
                </a:path>
                <a:path w="424814" h="342264">
                  <a:moveTo>
                    <a:pt x="182410" y="163969"/>
                  </a:moveTo>
                  <a:lnTo>
                    <a:pt x="181343" y="163969"/>
                  </a:lnTo>
                  <a:lnTo>
                    <a:pt x="182410" y="164096"/>
                  </a:lnTo>
                  <a:lnTo>
                    <a:pt x="182410" y="163969"/>
                  </a:lnTo>
                  <a:close/>
                </a:path>
                <a:path w="424814" h="342264">
                  <a:moveTo>
                    <a:pt x="183311" y="162445"/>
                  </a:moveTo>
                  <a:lnTo>
                    <a:pt x="182410" y="162445"/>
                  </a:lnTo>
                  <a:lnTo>
                    <a:pt x="182410" y="162572"/>
                  </a:lnTo>
                  <a:lnTo>
                    <a:pt x="183311" y="162572"/>
                  </a:lnTo>
                  <a:lnTo>
                    <a:pt x="183311" y="162445"/>
                  </a:lnTo>
                  <a:close/>
                </a:path>
                <a:path w="424814" h="342264">
                  <a:moveTo>
                    <a:pt x="185788" y="147815"/>
                  </a:moveTo>
                  <a:lnTo>
                    <a:pt x="183464" y="147815"/>
                  </a:lnTo>
                  <a:lnTo>
                    <a:pt x="183032" y="147955"/>
                  </a:lnTo>
                  <a:lnTo>
                    <a:pt x="182930" y="147815"/>
                  </a:lnTo>
                  <a:lnTo>
                    <a:pt x="183464" y="147815"/>
                  </a:lnTo>
                  <a:lnTo>
                    <a:pt x="183642" y="147561"/>
                  </a:lnTo>
                  <a:lnTo>
                    <a:pt x="183629" y="146926"/>
                  </a:lnTo>
                  <a:lnTo>
                    <a:pt x="183515" y="146799"/>
                  </a:lnTo>
                  <a:lnTo>
                    <a:pt x="183197" y="146799"/>
                  </a:lnTo>
                  <a:lnTo>
                    <a:pt x="182943" y="146672"/>
                  </a:lnTo>
                  <a:lnTo>
                    <a:pt x="183070" y="146418"/>
                  </a:lnTo>
                  <a:lnTo>
                    <a:pt x="182892" y="146291"/>
                  </a:lnTo>
                  <a:lnTo>
                    <a:pt x="182740" y="146291"/>
                  </a:lnTo>
                  <a:lnTo>
                    <a:pt x="182613" y="145656"/>
                  </a:lnTo>
                  <a:lnTo>
                    <a:pt x="182587" y="145529"/>
                  </a:lnTo>
                  <a:lnTo>
                    <a:pt x="182486" y="147307"/>
                  </a:lnTo>
                  <a:lnTo>
                    <a:pt x="181876" y="147434"/>
                  </a:lnTo>
                  <a:lnTo>
                    <a:pt x="182041" y="147688"/>
                  </a:lnTo>
                  <a:lnTo>
                    <a:pt x="181254" y="147561"/>
                  </a:lnTo>
                  <a:lnTo>
                    <a:pt x="181216" y="147180"/>
                  </a:lnTo>
                  <a:lnTo>
                    <a:pt x="181178" y="146926"/>
                  </a:lnTo>
                  <a:lnTo>
                    <a:pt x="181165" y="146799"/>
                  </a:lnTo>
                  <a:lnTo>
                    <a:pt x="181165" y="148323"/>
                  </a:lnTo>
                  <a:lnTo>
                    <a:pt x="180949" y="148450"/>
                  </a:lnTo>
                  <a:lnTo>
                    <a:pt x="180949" y="148069"/>
                  </a:lnTo>
                  <a:lnTo>
                    <a:pt x="180594" y="148069"/>
                  </a:lnTo>
                  <a:lnTo>
                    <a:pt x="180695" y="148450"/>
                  </a:lnTo>
                  <a:lnTo>
                    <a:pt x="180200" y="148196"/>
                  </a:lnTo>
                  <a:lnTo>
                    <a:pt x="180086" y="149593"/>
                  </a:lnTo>
                  <a:lnTo>
                    <a:pt x="178930" y="149593"/>
                  </a:lnTo>
                  <a:lnTo>
                    <a:pt x="178904" y="149720"/>
                  </a:lnTo>
                  <a:lnTo>
                    <a:pt x="178650" y="149593"/>
                  </a:lnTo>
                  <a:lnTo>
                    <a:pt x="178930" y="149593"/>
                  </a:lnTo>
                  <a:lnTo>
                    <a:pt x="179031" y="149212"/>
                  </a:lnTo>
                  <a:lnTo>
                    <a:pt x="179146" y="148958"/>
                  </a:lnTo>
                  <a:lnTo>
                    <a:pt x="179197" y="148831"/>
                  </a:lnTo>
                  <a:lnTo>
                    <a:pt x="179285" y="148704"/>
                  </a:lnTo>
                  <a:lnTo>
                    <a:pt x="179793" y="148577"/>
                  </a:lnTo>
                  <a:lnTo>
                    <a:pt x="179908" y="148323"/>
                  </a:lnTo>
                  <a:lnTo>
                    <a:pt x="179959" y="148196"/>
                  </a:lnTo>
                  <a:lnTo>
                    <a:pt x="179705" y="148069"/>
                  </a:lnTo>
                  <a:lnTo>
                    <a:pt x="179463" y="147815"/>
                  </a:lnTo>
                  <a:lnTo>
                    <a:pt x="179997" y="147815"/>
                  </a:lnTo>
                  <a:lnTo>
                    <a:pt x="179578" y="147434"/>
                  </a:lnTo>
                  <a:lnTo>
                    <a:pt x="179349" y="147675"/>
                  </a:lnTo>
                  <a:lnTo>
                    <a:pt x="179222" y="147434"/>
                  </a:lnTo>
                  <a:lnTo>
                    <a:pt x="179425" y="147307"/>
                  </a:lnTo>
                  <a:lnTo>
                    <a:pt x="179844" y="147180"/>
                  </a:lnTo>
                  <a:lnTo>
                    <a:pt x="180898" y="147815"/>
                  </a:lnTo>
                  <a:lnTo>
                    <a:pt x="181051" y="147815"/>
                  </a:lnTo>
                  <a:lnTo>
                    <a:pt x="181165" y="148323"/>
                  </a:lnTo>
                  <a:lnTo>
                    <a:pt x="181165" y="146799"/>
                  </a:lnTo>
                  <a:lnTo>
                    <a:pt x="181330" y="146926"/>
                  </a:lnTo>
                  <a:lnTo>
                    <a:pt x="182486" y="147307"/>
                  </a:lnTo>
                  <a:lnTo>
                    <a:pt x="182486" y="145491"/>
                  </a:lnTo>
                  <a:lnTo>
                    <a:pt x="182308" y="145402"/>
                  </a:lnTo>
                  <a:lnTo>
                    <a:pt x="182206" y="145275"/>
                  </a:lnTo>
                  <a:lnTo>
                    <a:pt x="182105" y="145148"/>
                  </a:lnTo>
                  <a:lnTo>
                    <a:pt x="182003" y="145021"/>
                  </a:lnTo>
                  <a:lnTo>
                    <a:pt x="181673" y="144894"/>
                  </a:lnTo>
                  <a:lnTo>
                    <a:pt x="180987" y="144640"/>
                  </a:lnTo>
                  <a:lnTo>
                    <a:pt x="180352" y="144640"/>
                  </a:lnTo>
                  <a:lnTo>
                    <a:pt x="180352" y="146291"/>
                  </a:lnTo>
                  <a:lnTo>
                    <a:pt x="180289" y="146418"/>
                  </a:lnTo>
                  <a:lnTo>
                    <a:pt x="180174" y="146672"/>
                  </a:lnTo>
                  <a:lnTo>
                    <a:pt x="179819" y="146926"/>
                  </a:lnTo>
                  <a:lnTo>
                    <a:pt x="179705" y="146799"/>
                  </a:lnTo>
                  <a:lnTo>
                    <a:pt x="179222" y="146291"/>
                  </a:lnTo>
                  <a:lnTo>
                    <a:pt x="179628" y="146291"/>
                  </a:lnTo>
                  <a:lnTo>
                    <a:pt x="179451" y="146037"/>
                  </a:lnTo>
                  <a:lnTo>
                    <a:pt x="179362" y="145910"/>
                  </a:lnTo>
                  <a:lnTo>
                    <a:pt x="179273" y="145783"/>
                  </a:lnTo>
                  <a:lnTo>
                    <a:pt x="179184" y="145656"/>
                  </a:lnTo>
                  <a:lnTo>
                    <a:pt x="180149" y="146291"/>
                  </a:lnTo>
                  <a:lnTo>
                    <a:pt x="180352" y="146291"/>
                  </a:lnTo>
                  <a:lnTo>
                    <a:pt x="180352" y="144640"/>
                  </a:lnTo>
                  <a:lnTo>
                    <a:pt x="179336" y="144640"/>
                  </a:lnTo>
                  <a:lnTo>
                    <a:pt x="179260" y="144894"/>
                  </a:lnTo>
                  <a:lnTo>
                    <a:pt x="179070" y="144640"/>
                  </a:lnTo>
                  <a:lnTo>
                    <a:pt x="178485" y="144513"/>
                  </a:lnTo>
                  <a:lnTo>
                    <a:pt x="178384" y="145783"/>
                  </a:lnTo>
                  <a:lnTo>
                    <a:pt x="177965" y="145783"/>
                  </a:lnTo>
                  <a:lnTo>
                    <a:pt x="177863" y="146037"/>
                  </a:lnTo>
                  <a:lnTo>
                    <a:pt x="177761" y="146291"/>
                  </a:lnTo>
                  <a:lnTo>
                    <a:pt x="177647" y="146545"/>
                  </a:lnTo>
                  <a:lnTo>
                    <a:pt x="177546" y="146799"/>
                  </a:lnTo>
                  <a:lnTo>
                    <a:pt x="177165" y="146672"/>
                  </a:lnTo>
                  <a:lnTo>
                    <a:pt x="177076" y="148450"/>
                  </a:lnTo>
                  <a:lnTo>
                    <a:pt x="176682" y="148450"/>
                  </a:lnTo>
                  <a:lnTo>
                    <a:pt x="176758" y="148577"/>
                  </a:lnTo>
                  <a:lnTo>
                    <a:pt x="176834" y="148704"/>
                  </a:lnTo>
                  <a:lnTo>
                    <a:pt x="176923" y="148831"/>
                  </a:lnTo>
                  <a:lnTo>
                    <a:pt x="177101" y="148958"/>
                  </a:lnTo>
                  <a:lnTo>
                    <a:pt x="177139" y="150101"/>
                  </a:lnTo>
                  <a:lnTo>
                    <a:pt x="179666" y="150101"/>
                  </a:lnTo>
                  <a:lnTo>
                    <a:pt x="179158" y="149847"/>
                  </a:lnTo>
                  <a:lnTo>
                    <a:pt x="179882" y="149847"/>
                  </a:lnTo>
                  <a:lnTo>
                    <a:pt x="179768" y="149974"/>
                  </a:lnTo>
                  <a:lnTo>
                    <a:pt x="179666" y="150101"/>
                  </a:lnTo>
                  <a:lnTo>
                    <a:pt x="182308" y="150101"/>
                  </a:lnTo>
                  <a:lnTo>
                    <a:pt x="182600" y="149593"/>
                  </a:lnTo>
                  <a:lnTo>
                    <a:pt x="182664" y="149466"/>
                  </a:lnTo>
                  <a:lnTo>
                    <a:pt x="182867" y="149212"/>
                  </a:lnTo>
                  <a:lnTo>
                    <a:pt x="183375" y="148577"/>
                  </a:lnTo>
                  <a:lnTo>
                    <a:pt x="183489" y="148450"/>
                  </a:lnTo>
                  <a:lnTo>
                    <a:pt x="183146" y="148069"/>
                  </a:lnTo>
                  <a:lnTo>
                    <a:pt x="185788" y="148069"/>
                  </a:lnTo>
                  <a:lnTo>
                    <a:pt x="185788" y="147815"/>
                  </a:lnTo>
                  <a:close/>
                </a:path>
                <a:path w="424814" h="342264">
                  <a:moveTo>
                    <a:pt x="186321" y="169849"/>
                  </a:moveTo>
                  <a:close/>
                </a:path>
                <a:path w="424814" h="342264">
                  <a:moveTo>
                    <a:pt x="190868" y="162445"/>
                  </a:moveTo>
                  <a:lnTo>
                    <a:pt x="190411" y="162318"/>
                  </a:lnTo>
                  <a:lnTo>
                    <a:pt x="183311" y="162318"/>
                  </a:lnTo>
                  <a:lnTo>
                    <a:pt x="183311" y="162445"/>
                  </a:lnTo>
                  <a:lnTo>
                    <a:pt x="190868" y="162445"/>
                  </a:lnTo>
                  <a:close/>
                </a:path>
                <a:path w="424814" h="342264">
                  <a:moveTo>
                    <a:pt x="191338" y="148450"/>
                  </a:moveTo>
                  <a:lnTo>
                    <a:pt x="186740" y="148450"/>
                  </a:lnTo>
                  <a:lnTo>
                    <a:pt x="186740" y="148577"/>
                  </a:lnTo>
                  <a:lnTo>
                    <a:pt x="190576" y="148577"/>
                  </a:lnTo>
                  <a:lnTo>
                    <a:pt x="191338" y="148450"/>
                  </a:lnTo>
                  <a:close/>
                </a:path>
                <a:path w="424814" h="342264">
                  <a:moveTo>
                    <a:pt x="195554" y="133438"/>
                  </a:moveTo>
                  <a:lnTo>
                    <a:pt x="192176" y="133438"/>
                  </a:lnTo>
                  <a:lnTo>
                    <a:pt x="192176" y="134327"/>
                  </a:lnTo>
                  <a:lnTo>
                    <a:pt x="195554" y="133438"/>
                  </a:lnTo>
                  <a:close/>
                </a:path>
                <a:path w="424814" h="342264">
                  <a:moveTo>
                    <a:pt x="197497" y="132930"/>
                  </a:moveTo>
                  <a:lnTo>
                    <a:pt x="193713" y="132930"/>
                  </a:lnTo>
                  <a:lnTo>
                    <a:pt x="193205" y="133057"/>
                  </a:lnTo>
                  <a:lnTo>
                    <a:pt x="193205" y="131914"/>
                  </a:lnTo>
                  <a:lnTo>
                    <a:pt x="192176" y="131914"/>
                  </a:lnTo>
                  <a:lnTo>
                    <a:pt x="192176" y="133311"/>
                  </a:lnTo>
                  <a:lnTo>
                    <a:pt x="196037" y="133311"/>
                  </a:lnTo>
                  <a:lnTo>
                    <a:pt x="197015" y="133057"/>
                  </a:lnTo>
                  <a:lnTo>
                    <a:pt x="197497" y="132930"/>
                  </a:lnTo>
                  <a:close/>
                </a:path>
                <a:path w="424814" h="342264">
                  <a:moveTo>
                    <a:pt x="198234" y="131787"/>
                  </a:moveTo>
                  <a:lnTo>
                    <a:pt x="193205" y="131787"/>
                  </a:lnTo>
                  <a:lnTo>
                    <a:pt x="193205" y="131914"/>
                  </a:lnTo>
                  <a:lnTo>
                    <a:pt x="197726" y="131914"/>
                  </a:lnTo>
                  <a:lnTo>
                    <a:pt x="198234" y="131787"/>
                  </a:lnTo>
                  <a:close/>
                </a:path>
                <a:path w="424814" h="342264">
                  <a:moveTo>
                    <a:pt x="199656" y="157467"/>
                  </a:moveTo>
                  <a:lnTo>
                    <a:pt x="199085" y="157467"/>
                  </a:lnTo>
                  <a:lnTo>
                    <a:pt x="199351" y="157721"/>
                  </a:lnTo>
                  <a:lnTo>
                    <a:pt x="199644" y="157848"/>
                  </a:lnTo>
                  <a:lnTo>
                    <a:pt x="199656" y="157467"/>
                  </a:lnTo>
                  <a:close/>
                </a:path>
                <a:path w="424814" h="342264">
                  <a:moveTo>
                    <a:pt x="199796" y="165112"/>
                  </a:moveTo>
                  <a:lnTo>
                    <a:pt x="190906" y="165112"/>
                  </a:lnTo>
                  <a:lnTo>
                    <a:pt x="191973" y="165239"/>
                  </a:lnTo>
                  <a:lnTo>
                    <a:pt x="199796" y="165239"/>
                  </a:lnTo>
                  <a:lnTo>
                    <a:pt x="199796" y="165112"/>
                  </a:lnTo>
                  <a:close/>
                </a:path>
                <a:path w="424814" h="342264">
                  <a:moveTo>
                    <a:pt x="200863" y="164858"/>
                  </a:moveTo>
                  <a:lnTo>
                    <a:pt x="199796" y="164858"/>
                  </a:lnTo>
                  <a:lnTo>
                    <a:pt x="199796" y="164985"/>
                  </a:lnTo>
                  <a:lnTo>
                    <a:pt x="200863" y="164985"/>
                  </a:lnTo>
                  <a:lnTo>
                    <a:pt x="200863" y="164858"/>
                  </a:lnTo>
                  <a:close/>
                </a:path>
                <a:path w="424814" h="342264">
                  <a:moveTo>
                    <a:pt x="200863" y="163588"/>
                  </a:moveTo>
                  <a:lnTo>
                    <a:pt x="200431" y="163334"/>
                  </a:lnTo>
                  <a:lnTo>
                    <a:pt x="199872" y="163004"/>
                  </a:lnTo>
                  <a:lnTo>
                    <a:pt x="199796" y="163969"/>
                  </a:lnTo>
                  <a:lnTo>
                    <a:pt x="199796" y="164223"/>
                  </a:lnTo>
                  <a:lnTo>
                    <a:pt x="190728" y="164223"/>
                  </a:lnTo>
                  <a:lnTo>
                    <a:pt x="193763" y="163715"/>
                  </a:lnTo>
                  <a:lnTo>
                    <a:pt x="199224" y="163715"/>
                  </a:lnTo>
                  <a:lnTo>
                    <a:pt x="199796" y="163969"/>
                  </a:lnTo>
                  <a:lnTo>
                    <a:pt x="199796" y="163004"/>
                  </a:lnTo>
                  <a:lnTo>
                    <a:pt x="194564" y="163004"/>
                  </a:lnTo>
                  <a:lnTo>
                    <a:pt x="195440" y="162445"/>
                  </a:lnTo>
                  <a:lnTo>
                    <a:pt x="190868" y="162445"/>
                  </a:lnTo>
                  <a:lnTo>
                    <a:pt x="192862" y="163017"/>
                  </a:lnTo>
                  <a:lnTo>
                    <a:pt x="183476" y="164223"/>
                  </a:lnTo>
                  <a:lnTo>
                    <a:pt x="184531" y="164350"/>
                  </a:lnTo>
                  <a:lnTo>
                    <a:pt x="189979" y="164350"/>
                  </a:lnTo>
                  <a:lnTo>
                    <a:pt x="189217" y="164477"/>
                  </a:lnTo>
                  <a:lnTo>
                    <a:pt x="185597" y="164477"/>
                  </a:lnTo>
                  <a:lnTo>
                    <a:pt x="187706" y="164731"/>
                  </a:lnTo>
                  <a:lnTo>
                    <a:pt x="188785" y="164858"/>
                  </a:lnTo>
                  <a:lnTo>
                    <a:pt x="199796" y="164858"/>
                  </a:lnTo>
                  <a:lnTo>
                    <a:pt x="199796" y="164731"/>
                  </a:lnTo>
                  <a:lnTo>
                    <a:pt x="200863" y="164731"/>
                  </a:lnTo>
                  <a:lnTo>
                    <a:pt x="200863" y="164477"/>
                  </a:lnTo>
                  <a:lnTo>
                    <a:pt x="199796" y="164477"/>
                  </a:lnTo>
                  <a:lnTo>
                    <a:pt x="199796" y="164350"/>
                  </a:lnTo>
                  <a:lnTo>
                    <a:pt x="200863" y="164350"/>
                  </a:lnTo>
                  <a:lnTo>
                    <a:pt x="200863" y="163715"/>
                  </a:lnTo>
                  <a:lnTo>
                    <a:pt x="200863" y="163588"/>
                  </a:lnTo>
                  <a:close/>
                </a:path>
                <a:path w="424814" h="342264">
                  <a:moveTo>
                    <a:pt x="201231" y="150101"/>
                  </a:moveTo>
                  <a:lnTo>
                    <a:pt x="191579" y="150101"/>
                  </a:lnTo>
                  <a:lnTo>
                    <a:pt x="192938" y="150355"/>
                  </a:lnTo>
                  <a:lnTo>
                    <a:pt x="201231" y="150355"/>
                  </a:lnTo>
                  <a:lnTo>
                    <a:pt x="201231" y="150101"/>
                  </a:lnTo>
                  <a:close/>
                </a:path>
                <a:path w="424814" h="342264">
                  <a:moveTo>
                    <a:pt x="201231" y="148958"/>
                  </a:moveTo>
                  <a:lnTo>
                    <a:pt x="193763" y="148958"/>
                  </a:lnTo>
                  <a:lnTo>
                    <a:pt x="193192" y="149085"/>
                  </a:lnTo>
                  <a:lnTo>
                    <a:pt x="201231" y="149085"/>
                  </a:lnTo>
                  <a:lnTo>
                    <a:pt x="201231" y="148958"/>
                  </a:lnTo>
                  <a:close/>
                </a:path>
                <a:path w="424814" h="342264">
                  <a:moveTo>
                    <a:pt x="201409" y="161556"/>
                  </a:moveTo>
                  <a:lnTo>
                    <a:pt x="201028" y="161213"/>
                  </a:lnTo>
                  <a:lnTo>
                    <a:pt x="201028" y="161429"/>
                  </a:lnTo>
                  <a:lnTo>
                    <a:pt x="197040" y="161429"/>
                  </a:lnTo>
                  <a:lnTo>
                    <a:pt x="197637" y="161048"/>
                  </a:lnTo>
                  <a:lnTo>
                    <a:pt x="199910" y="161048"/>
                  </a:lnTo>
                  <a:lnTo>
                    <a:pt x="201028" y="161429"/>
                  </a:lnTo>
                  <a:lnTo>
                    <a:pt x="201028" y="161213"/>
                  </a:lnTo>
                  <a:lnTo>
                    <a:pt x="200304" y="160540"/>
                  </a:lnTo>
                  <a:lnTo>
                    <a:pt x="199161" y="159512"/>
                  </a:lnTo>
                  <a:lnTo>
                    <a:pt x="199161" y="160794"/>
                  </a:lnTo>
                  <a:lnTo>
                    <a:pt x="198031" y="160794"/>
                  </a:lnTo>
                  <a:lnTo>
                    <a:pt x="198424" y="160540"/>
                  </a:lnTo>
                  <a:lnTo>
                    <a:pt x="199161" y="160794"/>
                  </a:lnTo>
                  <a:lnTo>
                    <a:pt x="199161" y="159512"/>
                  </a:lnTo>
                  <a:lnTo>
                    <a:pt x="197281" y="160794"/>
                  </a:lnTo>
                  <a:lnTo>
                    <a:pt x="196951" y="160794"/>
                  </a:lnTo>
                  <a:lnTo>
                    <a:pt x="196951" y="161048"/>
                  </a:lnTo>
                  <a:lnTo>
                    <a:pt x="196481" y="161429"/>
                  </a:lnTo>
                  <a:lnTo>
                    <a:pt x="194106" y="161429"/>
                  </a:lnTo>
                  <a:lnTo>
                    <a:pt x="194411" y="161493"/>
                  </a:lnTo>
                  <a:lnTo>
                    <a:pt x="192836" y="161175"/>
                  </a:lnTo>
                  <a:lnTo>
                    <a:pt x="194691" y="161048"/>
                  </a:lnTo>
                  <a:lnTo>
                    <a:pt x="194945" y="161048"/>
                  </a:lnTo>
                  <a:lnTo>
                    <a:pt x="195287" y="161175"/>
                  </a:lnTo>
                  <a:lnTo>
                    <a:pt x="195491" y="161048"/>
                  </a:lnTo>
                  <a:lnTo>
                    <a:pt x="196951" y="161048"/>
                  </a:lnTo>
                  <a:lnTo>
                    <a:pt x="196951" y="160794"/>
                  </a:lnTo>
                  <a:lnTo>
                    <a:pt x="196621" y="160794"/>
                  </a:lnTo>
                  <a:lnTo>
                    <a:pt x="196723" y="160286"/>
                  </a:lnTo>
                  <a:lnTo>
                    <a:pt x="195897" y="160794"/>
                  </a:lnTo>
                  <a:lnTo>
                    <a:pt x="194271" y="160794"/>
                  </a:lnTo>
                  <a:lnTo>
                    <a:pt x="194716" y="160972"/>
                  </a:lnTo>
                  <a:lnTo>
                    <a:pt x="191223" y="159651"/>
                  </a:lnTo>
                  <a:lnTo>
                    <a:pt x="189318" y="160794"/>
                  </a:lnTo>
                  <a:lnTo>
                    <a:pt x="186182" y="160921"/>
                  </a:lnTo>
                  <a:lnTo>
                    <a:pt x="184924" y="160794"/>
                  </a:lnTo>
                  <a:lnTo>
                    <a:pt x="182410" y="160540"/>
                  </a:lnTo>
                  <a:lnTo>
                    <a:pt x="182410" y="160794"/>
                  </a:lnTo>
                  <a:lnTo>
                    <a:pt x="178676" y="160794"/>
                  </a:lnTo>
                  <a:lnTo>
                    <a:pt x="178447" y="160591"/>
                  </a:lnTo>
                  <a:lnTo>
                    <a:pt x="178447" y="162445"/>
                  </a:lnTo>
                  <a:lnTo>
                    <a:pt x="177850" y="162572"/>
                  </a:lnTo>
                  <a:lnTo>
                    <a:pt x="177977" y="162826"/>
                  </a:lnTo>
                  <a:lnTo>
                    <a:pt x="177241" y="162826"/>
                  </a:lnTo>
                  <a:lnTo>
                    <a:pt x="177203" y="162445"/>
                  </a:lnTo>
                  <a:lnTo>
                    <a:pt x="177177" y="162064"/>
                  </a:lnTo>
                  <a:lnTo>
                    <a:pt x="177165" y="161937"/>
                  </a:lnTo>
                  <a:lnTo>
                    <a:pt x="177304" y="162064"/>
                  </a:lnTo>
                  <a:lnTo>
                    <a:pt x="178447" y="162445"/>
                  </a:lnTo>
                  <a:lnTo>
                    <a:pt x="178447" y="160591"/>
                  </a:lnTo>
                  <a:lnTo>
                    <a:pt x="177977" y="160159"/>
                  </a:lnTo>
                  <a:lnTo>
                    <a:pt x="177520" y="160032"/>
                  </a:lnTo>
                  <a:lnTo>
                    <a:pt x="177038" y="159778"/>
                  </a:lnTo>
                  <a:lnTo>
                    <a:pt x="176225" y="159778"/>
                  </a:lnTo>
                  <a:lnTo>
                    <a:pt x="176225" y="161556"/>
                  </a:lnTo>
                  <a:lnTo>
                    <a:pt x="176225" y="161810"/>
                  </a:lnTo>
                  <a:lnTo>
                    <a:pt x="175869" y="162064"/>
                  </a:lnTo>
                  <a:lnTo>
                    <a:pt x="175310" y="161556"/>
                  </a:lnTo>
                  <a:lnTo>
                    <a:pt x="175628" y="161429"/>
                  </a:lnTo>
                  <a:lnTo>
                    <a:pt x="175539" y="161302"/>
                  </a:lnTo>
                  <a:lnTo>
                    <a:pt x="175450" y="161175"/>
                  </a:lnTo>
                  <a:lnTo>
                    <a:pt x="175361" y="161048"/>
                  </a:lnTo>
                  <a:lnTo>
                    <a:pt x="175602" y="161175"/>
                  </a:lnTo>
                  <a:lnTo>
                    <a:pt x="176225" y="161556"/>
                  </a:lnTo>
                  <a:lnTo>
                    <a:pt x="176225" y="159778"/>
                  </a:lnTo>
                  <a:lnTo>
                    <a:pt x="175450" y="159778"/>
                  </a:lnTo>
                  <a:lnTo>
                    <a:pt x="175399" y="160032"/>
                  </a:lnTo>
                  <a:lnTo>
                    <a:pt x="175247" y="159905"/>
                  </a:lnTo>
                  <a:lnTo>
                    <a:pt x="174955" y="159778"/>
                  </a:lnTo>
                  <a:lnTo>
                    <a:pt x="174675" y="159778"/>
                  </a:lnTo>
                  <a:lnTo>
                    <a:pt x="174663" y="159905"/>
                  </a:lnTo>
                  <a:lnTo>
                    <a:pt x="174561" y="160794"/>
                  </a:lnTo>
                  <a:lnTo>
                    <a:pt x="174244" y="160794"/>
                  </a:lnTo>
                  <a:lnTo>
                    <a:pt x="169659" y="160794"/>
                  </a:lnTo>
                  <a:lnTo>
                    <a:pt x="169519" y="161048"/>
                  </a:lnTo>
                  <a:lnTo>
                    <a:pt x="174117" y="161048"/>
                  </a:lnTo>
                  <a:lnTo>
                    <a:pt x="174002" y="161302"/>
                  </a:lnTo>
                  <a:lnTo>
                    <a:pt x="173875" y="161556"/>
                  </a:lnTo>
                  <a:lnTo>
                    <a:pt x="173761" y="161810"/>
                  </a:lnTo>
                  <a:lnTo>
                    <a:pt x="173418" y="161810"/>
                  </a:lnTo>
                  <a:lnTo>
                    <a:pt x="173545" y="162064"/>
                  </a:lnTo>
                  <a:lnTo>
                    <a:pt x="173977" y="162318"/>
                  </a:lnTo>
                  <a:lnTo>
                    <a:pt x="173697" y="162318"/>
                  </a:lnTo>
                  <a:lnTo>
                    <a:pt x="173634" y="162445"/>
                  </a:lnTo>
                  <a:lnTo>
                    <a:pt x="173520" y="162699"/>
                  </a:lnTo>
                  <a:lnTo>
                    <a:pt x="173418" y="163004"/>
                  </a:lnTo>
                  <a:lnTo>
                    <a:pt x="173316" y="163461"/>
                  </a:lnTo>
                  <a:lnTo>
                    <a:pt x="172948" y="163461"/>
                  </a:lnTo>
                  <a:lnTo>
                    <a:pt x="173012" y="163588"/>
                  </a:lnTo>
                  <a:lnTo>
                    <a:pt x="173075" y="163715"/>
                  </a:lnTo>
                  <a:lnTo>
                    <a:pt x="173151" y="164477"/>
                  </a:lnTo>
                  <a:lnTo>
                    <a:pt x="171234" y="164477"/>
                  </a:lnTo>
                  <a:lnTo>
                    <a:pt x="170764" y="164477"/>
                  </a:lnTo>
                  <a:lnTo>
                    <a:pt x="171234" y="164477"/>
                  </a:lnTo>
                  <a:lnTo>
                    <a:pt x="171132" y="164223"/>
                  </a:lnTo>
                  <a:lnTo>
                    <a:pt x="171018" y="163969"/>
                  </a:lnTo>
                  <a:lnTo>
                    <a:pt x="170916" y="163715"/>
                  </a:lnTo>
                  <a:lnTo>
                    <a:pt x="169418" y="162826"/>
                  </a:lnTo>
                  <a:lnTo>
                    <a:pt x="169405" y="162318"/>
                  </a:lnTo>
                  <a:lnTo>
                    <a:pt x="169519" y="161048"/>
                  </a:lnTo>
                  <a:lnTo>
                    <a:pt x="168719" y="161048"/>
                  </a:lnTo>
                  <a:lnTo>
                    <a:pt x="168503" y="161048"/>
                  </a:lnTo>
                  <a:lnTo>
                    <a:pt x="167906" y="160921"/>
                  </a:lnTo>
                  <a:lnTo>
                    <a:pt x="167944" y="161048"/>
                  </a:lnTo>
                  <a:lnTo>
                    <a:pt x="166954" y="161048"/>
                  </a:lnTo>
                  <a:lnTo>
                    <a:pt x="166852" y="161175"/>
                  </a:lnTo>
                  <a:lnTo>
                    <a:pt x="166738" y="161810"/>
                  </a:lnTo>
                  <a:lnTo>
                    <a:pt x="166649" y="161937"/>
                  </a:lnTo>
                  <a:lnTo>
                    <a:pt x="166560" y="162064"/>
                  </a:lnTo>
                  <a:lnTo>
                    <a:pt x="166509" y="162445"/>
                  </a:lnTo>
                  <a:lnTo>
                    <a:pt x="167005" y="162699"/>
                  </a:lnTo>
                  <a:lnTo>
                    <a:pt x="166954" y="162318"/>
                  </a:lnTo>
                  <a:lnTo>
                    <a:pt x="167640" y="162445"/>
                  </a:lnTo>
                  <a:lnTo>
                    <a:pt x="167754" y="162318"/>
                  </a:lnTo>
                  <a:lnTo>
                    <a:pt x="168287" y="162318"/>
                  </a:lnTo>
                  <a:lnTo>
                    <a:pt x="168160" y="162572"/>
                  </a:lnTo>
                  <a:lnTo>
                    <a:pt x="168033" y="162699"/>
                  </a:lnTo>
                  <a:lnTo>
                    <a:pt x="167919" y="162826"/>
                  </a:lnTo>
                  <a:lnTo>
                    <a:pt x="167868" y="163461"/>
                  </a:lnTo>
                  <a:lnTo>
                    <a:pt x="168529" y="163588"/>
                  </a:lnTo>
                  <a:lnTo>
                    <a:pt x="168554" y="164477"/>
                  </a:lnTo>
                  <a:lnTo>
                    <a:pt x="168554" y="164604"/>
                  </a:lnTo>
                  <a:lnTo>
                    <a:pt x="167373" y="164477"/>
                  </a:lnTo>
                  <a:lnTo>
                    <a:pt x="167411" y="163715"/>
                  </a:lnTo>
                  <a:lnTo>
                    <a:pt x="167170" y="163969"/>
                  </a:lnTo>
                  <a:lnTo>
                    <a:pt x="166839" y="164477"/>
                  </a:lnTo>
                  <a:lnTo>
                    <a:pt x="166560" y="164477"/>
                  </a:lnTo>
                  <a:lnTo>
                    <a:pt x="166751" y="164604"/>
                  </a:lnTo>
                  <a:lnTo>
                    <a:pt x="166954" y="164731"/>
                  </a:lnTo>
                  <a:lnTo>
                    <a:pt x="167944" y="165366"/>
                  </a:lnTo>
                  <a:lnTo>
                    <a:pt x="168821" y="164858"/>
                  </a:lnTo>
                  <a:lnTo>
                    <a:pt x="168960" y="164985"/>
                  </a:lnTo>
                  <a:lnTo>
                    <a:pt x="169062" y="165239"/>
                  </a:lnTo>
                  <a:lnTo>
                    <a:pt x="169240" y="165239"/>
                  </a:lnTo>
                  <a:lnTo>
                    <a:pt x="169278" y="164985"/>
                  </a:lnTo>
                  <a:lnTo>
                    <a:pt x="169430" y="164985"/>
                  </a:lnTo>
                  <a:lnTo>
                    <a:pt x="169494" y="165366"/>
                  </a:lnTo>
                  <a:lnTo>
                    <a:pt x="169608" y="165620"/>
                  </a:lnTo>
                  <a:lnTo>
                    <a:pt x="169938" y="165747"/>
                  </a:lnTo>
                  <a:lnTo>
                    <a:pt x="169913" y="165366"/>
                  </a:lnTo>
                  <a:lnTo>
                    <a:pt x="170205" y="165366"/>
                  </a:lnTo>
                  <a:lnTo>
                    <a:pt x="170929" y="166763"/>
                  </a:lnTo>
                  <a:lnTo>
                    <a:pt x="171132" y="166763"/>
                  </a:lnTo>
                  <a:lnTo>
                    <a:pt x="172173" y="167271"/>
                  </a:lnTo>
                  <a:lnTo>
                    <a:pt x="172821" y="167271"/>
                  </a:lnTo>
                  <a:lnTo>
                    <a:pt x="172923" y="166890"/>
                  </a:lnTo>
                  <a:lnTo>
                    <a:pt x="173062" y="167144"/>
                  </a:lnTo>
                  <a:lnTo>
                    <a:pt x="173215" y="167271"/>
                  </a:lnTo>
                  <a:lnTo>
                    <a:pt x="173316" y="167906"/>
                  </a:lnTo>
                  <a:lnTo>
                    <a:pt x="173583" y="168414"/>
                  </a:lnTo>
                  <a:lnTo>
                    <a:pt x="173659" y="168541"/>
                  </a:lnTo>
                  <a:lnTo>
                    <a:pt x="171246" y="168541"/>
                  </a:lnTo>
                  <a:lnTo>
                    <a:pt x="170230" y="169049"/>
                  </a:lnTo>
                  <a:lnTo>
                    <a:pt x="168744" y="169557"/>
                  </a:lnTo>
                  <a:lnTo>
                    <a:pt x="168643" y="169430"/>
                  </a:lnTo>
                  <a:lnTo>
                    <a:pt x="168148" y="168795"/>
                  </a:lnTo>
                  <a:lnTo>
                    <a:pt x="168109" y="168414"/>
                  </a:lnTo>
                  <a:lnTo>
                    <a:pt x="167868" y="168033"/>
                  </a:lnTo>
                  <a:lnTo>
                    <a:pt x="167665" y="167906"/>
                  </a:lnTo>
                  <a:lnTo>
                    <a:pt x="167170" y="167779"/>
                  </a:lnTo>
                  <a:lnTo>
                    <a:pt x="167055" y="167652"/>
                  </a:lnTo>
                  <a:lnTo>
                    <a:pt x="166928" y="167525"/>
                  </a:lnTo>
                  <a:lnTo>
                    <a:pt x="166382" y="167525"/>
                  </a:lnTo>
                  <a:lnTo>
                    <a:pt x="166255" y="167652"/>
                  </a:lnTo>
                  <a:lnTo>
                    <a:pt x="166141" y="167779"/>
                  </a:lnTo>
                  <a:lnTo>
                    <a:pt x="166535" y="167779"/>
                  </a:lnTo>
                  <a:lnTo>
                    <a:pt x="166624" y="169049"/>
                  </a:lnTo>
                  <a:lnTo>
                    <a:pt x="166992" y="169049"/>
                  </a:lnTo>
                  <a:lnTo>
                    <a:pt x="167462" y="169176"/>
                  </a:lnTo>
                  <a:lnTo>
                    <a:pt x="167601" y="169303"/>
                  </a:lnTo>
                  <a:lnTo>
                    <a:pt x="167373" y="169430"/>
                  </a:lnTo>
                  <a:lnTo>
                    <a:pt x="167170" y="169430"/>
                  </a:lnTo>
                  <a:lnTo>
                    <a:pt x="166624" y="169049"/>
                  </a:lnTo>
                  <a:lnTo>
                    <a:pt x="166585" y="168795"/>
                  </a:lnTo>
                  <a:lnTo>
                    <a:pt x="166497" y="169049"/>
                  </a:lnTo>
                  <a:lnTo>
                    <a:pt x="166547" y="168668"/>
                  </a:lnTo>
                  <a:lnTo>
                    <a:pt x="165925" y="169049"/>
                  </a:lnTo>
                  <a:lnTo>
                    <a:pt x="165163" y="169049"/>
                  </a:lnTo>
                  <a:lnTo>
                    <a:pt x="164846" y="169303"/>
                  </a:lnTo>
                  <a:lnTo>
                    <a:pt x="164871" y="169811"/>
                  </a:lnTo>
                  <a:lnTo>
                    <a:pt x="164934" y="169938"/>
                  </a:lnTo>
                  <a:lnTo>
                    <a:pt x="165011" y="169811"/>
                  </a:lnTo>
                  <a:lnTo>
                    <a:pt x="165087" y="169684"/>
                  </a:lnTo>
                  <a:lnTo>
                    <a:pt x="165163" y="169557"/>
                  </a:lnTo>
                  <a:lnTo>
                    <a:pt x="165481" y="169557"/>
                  </a:lnTo>
                  <a:lnTo>
                    <a:pt x="165557" y="169684"/>
                  </a:lnTo>
                  <a:lnTo>
                    <a:pt x="165620" y="170065"/>
                  </a:lnTo>
                  <a:lnTo>
                    <a:pt x="165722" y="170446"/>
                  </a:lnTo>
                  <a:lnTo>
                    <a:pt x="165785" y="170573"/>
                  </a:lnTo>
                  <a:lnTo>
                    <a:pt x="165849" y="170700"/>
                  </a:lnTo>
                  <a:lnTo>
                    <a:pt x="166852" y="170065"/>
                  </a:lnTo>
                  <a:lnTo>
                    <a:pt x="166801" y="170192"/>
                  </a:lnTo>
                  <a:lnTo>
                    <a:pt x="166687" y="170446"/>
                  </a:lnTo>
                  <a:lnTo>
                    <a:pt x="166027" y="170954"/>
                  </a:lnTo>
                  <a:lnTo>
                    <a:pt x="166535" y="171208"/>
                  </a:lnTo>
                  <a:lnTo>
                    <a:pt x="166649" y="171970"/>
                  </a:lnTo>
                  <a:lnTo>
                    <a:pt x="167220" y="172478"/>
                  </a:lnTo>
                  <a:lnTo>
                    <a:pt x="167551" y="172478"/>
                  </a:lnTo>
                  <a:lnTo>
                    <a:pt x="167462" y="172351"/>
                  </a:lnTo>
                  <a:lnTo>
                    <a:pt x="167360" y="172224"/>
                  </a:lnTo>
                  <a:lnTo>
                    <a:pt x="167271" y="172097"/>
                  </a:lnTo>
                  <a:lnTo>
                    <a:pt x="167220" y="171716"/>
                  </a:lnTo>
                  <a:lnTo>
                    <a:pt x="167589" y="171678"/>
                  </a:lnTo>
                  <a:lnTo>
                    <a:pt x="167995" y="171462"/>
                  </a:lnTo>
                  <a:lnTo>
                    <a:pt x="168046" y="170700"/>
                  </a:lnTo>
                  <a:lnTo>
                    <a:pt x="168186" y="170700"/>
                  </a:lnTo>
                  <a:lnTo>
                    <a:pt x="168224" y="170954"/>
                  </a:lnTo>
                  <a:lnTo>
                    <a:pt x="168325" y="171589"/>
                  </a:lnTo>
                  <a:lnTo>
                    <a:pt x="169430" y="171462"/>
                  </a:lnTo>
                  <a:lnTo>
                    <a:pt x="169494" y="171335"/>
                  </a:lnTo>
                  <a:lnTo>
                    <a:pt x="169570" y="171208"/>
                  </a:lnTo>
                  <a:lnTo>
                    <a:pt x="169633" y="170700"/>
                  </a:lnTo>
                  <a:lnTo>
                    <a:pt x="169875" y="170827"/>
                  </a:lnTo>
                  <a:lnTo>
                    <a:pt x="169964" y="171208"/>
                  </a:lnTo>
                  <a:lnTo>
                    <a:pt x="170268" y="171081"/>
                  </a:lnTo>
                  <a:lnTo>
                    <a:pt x="170383" y="170827"/>
                  </a:lnTo>
                  <a:lnTo>
                    <a:pt x="170421" y="170954"/>
                  </a:lnTo>
                  <a:lnTo>
                    <a:pt x="170510" y="171462"/>
                  </a:lnTo>
                  <a:lnTo>
                    <a:pt x="170281" y="171716"/>
                  </a:lnTo>
                  <a:lnTo>
                    <a:pt x="170929" y="171462"/>
                  </a:lnTo>
                  <a:lnTo>
                    <a:pt x="171043" y="170954"/>
                  </a:lnTo>
                  <a:lnTo>
                    <a:pt x="171069" y="170827"/>
                  </a:lnTo>
                  <a:lnTo>
                    <a:pt x="171145" y="170954"/>
                  </a:lnTo>
                  <a:lnTo>
                    <a:pt x="171221" y="171081"/>
                  </a:lnTo>
                  <a:lnTo>
                    <a:pt x="171513" y="171208"/>
                  </a:lnTo>
                  <a:lnTo>
                    <a:pt x="171881" y="171208"/>
                  </a:lnTo>
                  <a:lnTo>
                    <a:pt x="172440" y="171081"/>
                  </a:lnTo>
                  <a:lnTo>
                    <a:pt x="172453" y="171589"/>
                  </a:lnTo>
                  <a:lnTo>
                    <a:pt x="172720" y="171462"/>
                  </a:lnTo>
                  <a:lnTo>
                    <a:pt x="172948" y="171462"/>
                  </a:lnTo>
                  <a:lnTo>
                    <a:pt x="173012" y="172224"/>
                  </a:lnTo>
                  <a:lnTo>
                    <a:pt x="173139" y="172097"/>
                  </a:lnTo>
                  <a:lnTo>
                    <a:pt x="173202" y="171462"/>
                  </a:lnTo>
                  <a:lnTo>
                    <a:pt x="173240" y="171081"/>
                  </a:lnTo>
                  <a:lnTo>
                    <a:pt x="173253" y="170954"/>
                  </a:lnTo>
                  <a:lnTo>
                    <a:pt x="174929" y="171589"/>
                  </a:lnTo>
                  <a:lnTo>
                    <a:pt x="175844" y="171081"/>
                  </a:lnTo>
                  <a:lnTo>
                    <a:pt x="175729" y="171462"/>
                  </a:lnTo>
                  <a:lnTo>
                    <a:pt x="175336" y="171716"/>
                  </a:lnTo>
                  <a:lnTo>
                    <a:pt x="175602" y="171716"/>
                  </a:lnTo>
                  <a:lnTo>
                    <a:pt x="176326" y="171335"/>
                  </a:lnTo>
                  <a:lnTo>
                    <a:pt x="176720" y="171081"/>
                  </a:lnTo>
                  <a:lnTo>
                    <a:pt x="177050" y="170954"/>
                  </a:lnTo>
                  <a:lnTo>
                    <a:pt x="177393" y="170827"/>
                  </a:lnTo>
                  <a:lnTo>
                    <a:pt x="177723" y="170700"/>
                  </a:lnTo>
                  <a:lnTo>
                    <a:pt x="178054" y="170573"/>
                  </a:lnTo>
                  <a:lnTo>
                    <a:pt x="178130" y="170192"/>
                  </a:lnTo>
                  <a:lnTo>
                    <a:pt x="179501" y="170192"/>
                  </a:lnTo>
                  <a:lnTo>
                    <a:pt x="179501" y="170065"/>
                  </a:lnTo>
                  <a:lnTo>
                    <a:pt x="179425" y="169303"/>
                  </a:lnTo>
                  <a:lnTo>
                    <a:pt x="179768" y="169430"/>
                  </a:lnTo>
                  <a:lnTo>
                    <a:pt x="185077" y="170192"/>
                  </a:lnTo>
                  <a:lnTo>
                    <a:pt x="184696" y="169811"/>
                  </a:lnTo>
                  <a:lnTo>
                    <a:pt x="184569" y="169684"/>
                  </a:lnTo>
                  <a:lnTo>
                    <a:pt x="184442" y="169557"/>
                  </a:lnTo>
                  <a:lnTo>
                    <a:pt x="184327" y="169430"/>
                  </a:lnTo>
                  <a:lnTo>
                    <a:pt x="184200" y="169303"/>
                  </a:lnTo>
                  <a:lnTo>
                    <a:pt x="183692" y="168795"/>
                  </a:lnTo>
                  <a:lnTo>
                    <a:pt x="183565" y="168668"/>
                  </a:lnTo>
                  <a:lnTo>
                    <a:pt x="187731" y="168668"/>
                  </a:lnTo>
                  <a:lnTo>
                    <a:pt x="187401" y="168795"/>
                  </a:lnTo>
                  <a:lnTo>
                    <a:pt x="187185" y="169049"/>
                  </a:lnTo>
                  <a:lnTo>
                    <a:pt x="186715" y="169049"/>
                  </a:lnTo>
                  <a:lnTo>
                    <a:pt x="186283" y="169430"/>
                  </a:lnTo>
                  <a:lnTo>
                    <a:pt x="186283" y="169811"/>
                  </a:lnTo>
                  <a:lnTo>
                    <a:pt x="186474" y="169684"/>
                  </a:lnTo>
                  <a:lnTo>
                    <a:pt x="186588" y="169557"/>
                  </a:lnTo>
                  <a:lnTo>
                    <a:pt x="186905" y="169557"/>
                  </a:lnTo>
                  <a:lnTo>
                    <a:pt x="186931" y="170065"/>
                  </a:lnTo>
                  <a:lnTo>
                    <a:pt x="187680" y="170065"/>
                  </a:lnTo>
                  <a:lnTo>
                    <a:pt x="187782" y="170573"/>
                  </a:lnTo>
                  <a:lnTo>
                    <a:pt x="186766" y="170065"/>
                  </a:lnTo>
                  <a:lnTo>
                    <a:pt x="186512" y="169938"/>
                  </a:lnTo>
                  <a:lnTo>
                    <a:pt x="186537" y="170065"/>
                  </a:lnTo>
                  <a:lnTo>
                    <a:pt x="186639" y="170446"/>
                  </a:lnTo>
                  <a:lnTo>
                    <a:pt x="186728" y="170827"/>
                  </a:lnTo>
                  <a:lnTo>
                    <a:pt x="186817" y="171081"/>
                  </a:lnTo>
                  <a:lnTo>
                    <a:pt x="186893" y="171208"/>
                  </a:lnTo>
                  <a:lnTo>
                    <a:pt x="186994" y="171716"/>
                  </a:lnTo>
                  <a:lnTo>
                    <a:pt x="187071" y="171843"/>
                  </a:lnTo>
                  <a:lnTo>
                    <a:pt x="187147" y="171970"/>
                  </a:lnTo>
                  <a:lnTo>
                    <a:pt x="187744" y="171843"/>
                  </a:lnTo>
                  <a:lnTo>
                    <a:pt x="187591" y="171716"/>
                  </a:lnTo>
                  <a:lnTo>
                    <a:pt x="187464" y="171462"/>
                  </a:lnTo>
                  <a:lnTo>
                    <a:pt x="187845" y="171335"/>
                  </a:lnTo>
                  <a:lnTo>
                    <a:pt x="187858" y="171208"/>
                  </a:lnTo>
                  <a:lnTo>
                    <a:pt x="187921" y="171462"/>
                  </a:lnTo>
                  <a:lnTo>
                    <a:pt x="188023" y="172224"/>
                  </a:lnTo>
                  <a:lnTo>
                    <a:pt x="188569" y="172605"/>
                  </a:lnTo>
                  <a:lnTo>
                    <a:pt x="189141" y="172224"/>
                  </a:lnTo>
                  <a:lnTo>
                    <a:pt x="188633" y="172224"/>
                  </a:lnTo>
                  <a:lnTo>
                    <a:pt x="188595" y="171970"/>
                  </a:lnTo>
                  <a:lnTo>
                    <a:pt x="188810" y="171843"/>
                  </a:lnTo>
                  <a:lnTo>
                    <a:pt x="188963" y="171716"/>
                  </a:lnTo>
                  <a:lnTo>
                    <a:pt x="188963" y="171462"/>
                  </a:lnTo>
                  <a:lnTo>
                    <a:pt x="189344" y="171335"/>
                  </a:lnTo>
                  <a:lnTo>
                    <a:pt x="189471" y="171335"/>
                  </a:lnTo>
                  <a:lnTo>
                    <a:pt x="189534" y="171462"/>
                  </a:lnTo>
                  <a:lnTo>
                    <a:pt x="189636" y="171716"/>
                  </a:lnTo>
                  <a:lnTo>
                    <a:pt x="190334" y="171843"/>
                  </a:lnTo>
                  <a:lnTo>
                    <a:pt x="190665" y="171716"/>
                  </a:lnTo>
                  <a:lnTo>
                    <a:pt x="191109" y="171716"/>
                  </a:lnTo>
                  <a:lnTo>
                    <a:pt x="190893" y="171462"/>
                  </a:lnTo>
                  <a:lnTo>
                    <a:pt x="190779" y="171335"/>
                  </a:lnTo>
                  <a:lnTo>
                    <a:pt x="190677" y="171208"/>
                  </a:lnTo>
                  <a:lnTo>
                    <a:pt x="190563" y="171081"/>
                  </a:lnTo>
                  <a:lnTo>
                    <a:pt x="190449" y="170954"/>
                  </a:lnTo>
                  <a:lnTo>
                    <a:pt x="192747" y="170954"/>
                  </a:lnTo>
                  <a:lnTo>
                    <a:pt x="192811" y="170827"/>
                  </a:lnTo>
                  <a:lnTo>
                    <a:pt x="192887" y="170700"/>
                  </a:lnTo>
                  <a:lnTo>
                    <a:pt x="192963" y="170573"/>
                  </a:lnTo>
                  <a:lnTo>
                    <a:pt x="192963" y="169430"/>
                  </a:lnTo>
                  <a:lnTo>
                    <a:pt x="192379" y="169049"/>
                  </a:lnTo>
                  <a:lnTo>
                    <a:pt x="191897" y="169049"/>
                  </a:lnTo>
                  <a:lnTo>
                    <a:pt x="192151" y="168795"/>
                  </a:lnTo>
                  <a:lnTo>
                    <a:pt x="192278" y="168668"/>
                  </a:lnTo>
                  <a:lnTo>
                    <a:pt x="192316" y="168414"/>
                  </a:lnTo>
                  <a:lnTo>
                    <a:pt x="192062" y="168033"/>
                  </a:lnTo>
                  <a:lnTo>
                    <a:pt x="193294" y="168541"/>
                  </a:lnTo>
                  <a:lnTo>
                    <a:pt x="192392" y="168541"/>
                  </a:lnTo>
                  <a:lnTo>
                    <a:pt x="192278" y="168668"/>
                  </a:lnTo>
                  <a:lnTo>
                    <a:pt x="198539" y="168668"/>
                  </a:lnTo>
                  <a:lnTo>
                    <a:pt x="198539" y="168795"/>
                  </a:lnTo>
                  <a:lnTo>
                    <a:pt x="199034" y="169049"/>
                  </a:lnTo>
                  <a:lnTo>
                    <a:pt x="198716" y="169049"/>
                  </a:lnTo>
                  <a:lnTo>
                    <a:pt x="198602" y="169303"/>
                  </a:lnTo>
                  <a:lnTo>
                    <a:pt x="198475" y="169557"/>
                  </a:lnTo>
                  <a:lnTo>
                    <a:pt x="197827" y="169303"/>
                  </a:lnTo>
                  <a:lnTo>
                    <a:pt x="197116" y="169303"/>
                  </a:lnTo>
                  <a:lnTo>
                    <a:pt x="197104" y="169811"/>
                  </a:lnTo>
                  <a:lnTo>
                    <a:pt x="196811" y="169938"/>
                  </a:lnTo>
                  <a:lnTo>
                    <a:pt x="196799" y="169811"/>
                  </a:lnTo>
                  <a:lnTo>
                    <a:pt x="197104" y="169811"/>
                  </a:lnTo>
                  <a:lnTo>
                    <a:pt x="197104" y="169316"/>
                  </a:lnTo>
                  <a:lnTo>
                    <a:pt x="196938" y="169430"/>
                  </a:lnTo>
                  <a:lnTo>
                    <a:pt x="196545" y="169557"/>
                  </a:lnTo>
                  <a:lnTo>
                    <a:pt x="196265" y="169811"/>
                  </a:lnTo>
                  <a:lnTo>
                    <a:pt x="196215" y="170065"/>
                  </a:lnTo>
                  <a:lnTo>
                    <a:pt x="196151" y="170446"/>
                  </a:lnTo>
                  <a:lnTo>
                    <a:pt x="196405" y="170192"/>
                  </a:lnTo>
                  <a:lnTo>
                    <a:pt x="196519" y="170065"/>
                  </a:lnTo>
                  <a:lnTo>
                    <a:pt x="196824" y="170065"/>
                  </a:lnTo>
                  <a:lnTo>
                    <a:pt x="196900" y="170700"/>
                  </a:lnTo>
                  <a:lnTo>
                    <a:pt x="197472" y="170827"/>
                  </a:lnTo>
                  <a:lnTo>
                    <a:pt x="197586" y="170700"/>
                  </a:lnTo>
                  <a:lnTo>
                    <a:pt x="197688" y="170573"/>
                  </a:lnTo>
                  <a:lnTo>
                    <a:pt x="197789" y="170446"/>
                  </a:lnTo>
                  <a:lnTo>
                    <a:pt x="197993" y="170446"/>
                  </a:lnTo>
                  <a:lnTo>
                    <a:pt x="197053" y="171335"/>
                  </a:lnTo>
                  <a:lnTo>
                    <a:pt x="197523" y="171462"/>
                  </a:lnTo>
                  <a:lnTo>
                    <a:pt x="197688" y="171716"/>
                  </a:lnTo>
                  <a:lnTo>
                    <a:pt x="197726" y="171843"/>
                  </a:lnTo>
                  <a:lnTo>
                    <a:pt x="197853" y="172097"/>
                  </a:lnTo>
                  <a:lnTo>
                    <a:pt x="197929" y="172224"/>
                  </a:lnTo>
                  <a:lnTo>
                    <a:pt x="198005" y="172351"/>
                  </a:lnTo>
                  <a:lnTo>
                    <a:pt x="198272" y="172351"/>
                  </a:lnTo>
                  <a:lnTo>
                    <a:pt x="198297" y="171716"/>
                  </a:lnTo>
                  <a:lnTo>
                    <a:pt x="198894" y="171716"/>
                  </a:lnTo>
                  <a:lnTo>
                    <a:pt x="198767" y="171208"/>
                  </a:lnTo>
                  <a:lnTo>
                    <a:pt x="198729" y="171081"/>
                  </a:lnTo>
                  <a:lnTo>
                    <a:pt x="199085" y="170827"/>
                  </a:lnTo>
                  <a:lnTo>
                    <a:pt x="198983" y="171716"/>
                  </a:lnTo>
                  <a:lnTo>
                    <a:pt x="199313" y="171843"/>
                  </a:lnTo>
                  <a:lnTo>
                    <a:pt x="199466" y="171843"/>
                  </a:lnTo>
                  <a:lnTo>
                    <a:pt x="199529" y="171970"/>
                  </a:lnTo>
                  <a:lnTo>
                    <a:pt x="199593" y="172097"/>
                  </a:lnTo>
                  <a:lnTo>
                    <a:pt x="199669" y="172224"/>
                  </a:lnTo>
                  <a:lnTo>
                    <a:pt x="200037" y="172351"/>
                  </a:lnTo>
                  <a:lnTo>
                    <a:pt x="200482" y="172097"/>
                  </a:lnTo>
                  <a:lnTo>
                    <a:pt x="200152" y="171970"/>
                  </a:lnTo>
                  <a:lnTo>
                    <a:pt x="200190" y="171716"/>
                  </a:lnTo>
                  <a:lnTo>
                    <a:pt x="200342" y="171462"/>
                  </a:lnTo>
                  <a:lnTo>
                    <a:pt x="200444" y="171081"/>
                  </a:lnTo>
                  <a:lnTo>
                    <a:pt x="200507" y="170827"/>
                  </a:lnTo>
                  <a:lnTo>
                    <a:pt x="200545" y="170700"/>
                  </a:lnTo>
                  <a:lnTo>
                    <a:pt x="199859" y="170700"/>
                  </a:lnTo>
                  <a:lnTo>
                    <a:pt x="199859" y="170446"/>
                  </a:lnTo>
                  <a:lnTo>
                    <a:pt x="199859" y="170065"/>
                  </a:lnTo>
                  <a:lnTo>
                    <a:pt x="200266" y="170065"/>
                  </a:lnTo>
                  <a:lnTo>
                    <a:pt x="200660" y="170192"/>
                  </a:lnTo>
                  <a:lnTo>
                    <a:pt x="200634" y="169811"/>
                  </a:lnTo>
                  <a:lnTo>
                    <a:pt x="200621" y="169557"/>
                  </a:lnTo>
                  <a:lnTo>
                    <a:pt x="200596" y="169049"/>
                  </a:lnTo>
                  <a:lnTo>
                    <a:pt x="200799" y="168795"/>
                  </a:lnTo>
                  <a:lnTo>
                    <a:pt x="200863" y="168668"/>
                  </a:lnTo>
                  <a:lnTo>
                    <a:pt x="200266" y="168668"/>
                  </a:lnTo>
                  <a:lnTo>
                    <a:pt x="200380" y="167906"/>
                  </a:lnTo>
                  <a:lnTo>
                    <a:pt x="200418" y="167779"/>
                  </a:lnTo>
                  <a:lnTo>
                    <a:pt x="200596" y="167652"/>
                  </a:lnTo>
                  <a:lnTo>
                    <a:pt x="200685" y="166890"/>
                  </a:lnTo>
                  <a:lnTo>
                    <a:pt x="200482" y="167144"/>
                  </a:lnTo>
                  <a:lnTo>
                    <a:pt x="200253" y="167144"/>
                  </a:lnTo>
                  <a:lnTo>
                    <a:pt x="200253" y="167271"/>
                  </a:lnTo>
                  <a:lnTo>
                    <a:pt x="199821" y="167525"/>
                  </a:lnTo>
                  <a:lnTo>
                    <a:pt x="199796" y="167271"/>
                  </a:lnTo>
                  <a:lnTo>
                    <a:pt x="200253" y="167271"/>
                  </a:lnTo>
                  <a:lnTo>
                    <a:pt x="200253" y="167144"/>
                  </a:lnTo>
                  <a:lnTo>
                    <a:pt x="199783" y="167144"/>
                  </a:lnTo>
                  <a:lnTo>
                    <a:pt x="199745" y="166890"/>
                  </a:lnTo>
                  <a:lnTo>
                    <a:pt x="199707" y="166509"/>
                  </a:lnTo>
                  <a:lnTo>
                    <a:pt x="198589" y="166763"/>
                  </a:lnTo>
                  <a:lnTo>
                    <a:pt x="198589" y="167779"/>
                  </a:lnTo>
                  <a:lnTo>
                    <a:pt x="198551" y="168541"/>
                  </a:lnTo>
                  <a:lnTo>
                    <a:pt x="195580" y="168541"/>
                  </a:lnTo>
                  <a:lnTo>
                    <a:pt x="196367" y="168033"/>
                  </a:lnTo>
                  <a:lnTo>
                    <a:pt x="197142" y="167525"/>
                  </a:lnTo>
                  <a:lnTo>
                    <a:pt x="197751" y="167525"/>
                  </a:lnTo>
                  <a:lnTo>
                    <a:pt x="198589" y="167779"/>
                  </a:lnTo>
                  <a:lnTo>
                    <a:pt x="198589" y="166763"/>
                  </a:lnTo>
                  <a:lnTo>
                    <a:pt x="198132" y="166763"/>
                  </a:lnTo>
                  <a:lnTo>
                    <a:pt x="197472" y="166509"/>
                  </a:lnTo>
                  <a:lnTo>
                    <a:pt x="195605" y="166255"/>
                  </a:lnTo>
                  <a:lnTo>
                    <a:pt x="197472" y="166255"/>
                  </a:lnTo>
                  <a:lnTo>
                    <a:pt x="200863" y="165747"/>
                  </a:lnTo>
                  <a:lnTo>
                    <a:pt x="200863" y="165620"/>
                  </a:lnTo>
                  <a:lnTo>
                    <a:pt x="200863" y="165366"/>
                  </a:lnTo>
                  <a:lnTo>
                    <a:pt x="200863" y="165239"/>
                  </a:lnTo>
                  <a:lnTo>
                    <a:pt x="199796" y="165239"/>
                  </a:lnTo>
                  <a:lnTo>
                    <a:pt x="197078" y="165366"/>
                  </a:lnTo>
                  <a:lnTo>
                    <a:pt x="193040" y="165366"/>
                  </a:lnTo>
                  <a:lnTo>
                    <a:pt x="191973" y="165239"/>
                  </a:lnTo>
                  <a:lnTo>
                    <a:pt x="190334" y="165239"/>
                  </a:lnTo>
                  <a:lnTo>
                    <a:pt x="190334" y="169557"/>
                  </a:lnTo>
                  <a:lnTo>
                    <a:pt x="189534" y="169811"/>
                  </a:lnTo>
                  <a:lnTo>
                    <a:pt x="188455" y="170573"/>
                  </a:lnTo>
                  <a:lnTo>
                    <a:pt x="188442" y="169557"/>
                  </a:lnTo>
                  <a:lnTo>
                    <a:pt x="188417" y="168579"/>
                  </a:lnTo>
                  <a:lnTo>
                    <a:pt x="188633" y="168668"/>
                  </a:lnTo>
                  <a:lnTo>
                    <a:pt x="188633" y="168541"/>
                  </a:lnTo>
                  <a:lnTo>
                    <a:pt x="188417" y="168541"/>
                  </a:lnTo>
                  <a:lnTo>
                    <a:pt x="188417" y="168414"/>
                  </a:lnTo>
                  <a:lnTo>
                    <a:pt x="188074" y="168541"/>
                  </a:lnTo>
                  <a:lnTo>
                    <a:pt x="183438" y="168541"/>
                  </a:lnTo>
                  <a:lnTo>
                    <a:pt x="182181" y="167271"/>
                  </a:lnTo>
                  <a:lnTo>
                    <a:pt x="183286" y="167271"/>
                  </a:lnTo>
                  <a:lnTo>
                    <a:pt x="188264" y="167779"/>
                  </a:lnTo>
                  <a:lnTo>
                    <a:pt x="188569" y="167779"/>
                  </a:lnTo>
                  <a:lnTo>
                    <a:pt x="188836" y="167525"/>
                  </a:lnTo>
                  <a:lnTo>
                    <a:pt x="188836" y="167652"/>
                  </a:lnTo>
                  <a:lnTo>
                    <a:pt x="188772" y="167779"/>
                  </a:lnTo>
                  <a:lnTo>
                    <a:pt x="188709" y="167906"/>
                  </a:lnTo>
                  <a:lnTo>
                    <a:pt x="188633" y="169049"/>
                  </a:lnTo>
                  <a:lnTo>
                    <a:pt x="189255" y="169049"/>
                  </a:lnTo>
                  <a:lnTo>
                    <a:pt x="189534" y="169176"/>
                  </a:lnTo>
                  <a:lnTo>
                    <a:pt x="190119" y="169303"/>
                  </a:lnTo>
                  <a:lnTo>
                    <a:pt x="190220" y="169430"/>
                  </a:lnTo>
                  <a:lnTo>
                    <a:pt x="190334" y="169557"/>
                  </a:lnTo>
                  <a:lnTo>
                    <a:pt x="190334" y="165239"/>
                  </a:lnTo>
                  <a:lnTo>
                    <a:pt x="184683" y="165239"/>
                  </a:lnTo>
                  <a:lnTo>
                    <a:pt x="185432" y="165112"/>
                  </a:lnTo>
                  <a:lnTo>
                    <a:pt x="190906" y="165112"/>
                  </a:lnTo>
                  <a:lnTo>
                    <a:pt x="188785" y="164858"/>
                  </a:lnTo>
                  <a:lnTo>
                    <a:pt x="186944" y="164858"/>
                  </a:lnTo>
                  <a:lnTo>
                    <a:pt x="187706" y="164731"/>
                  </a:lnTo>
                  <a:lnTo>
                    <a:pt x="183464" y="164223"/>
                  </a:lnTo>
                  <a:lnTo>
                    <a:pt x="183311" y="164223"/>
                  </a:lnTo>
                  <a:lnTo>
                    <a:pt x="183311" y="163588"/>
                  </a:lnTo>
                  <a:lnTo>
                    <a:pt x="183311" y="163461"/>
                  </a:lnTo>
                  <a:lnTo>
                    <a:pt x="183311" y="162699"/>
                  </a:lnTo>
                  <a:lnTo>
                    <a:pt x="182829" y="162699"/>
                  </a:lnTo>
                  <a:lnTo>
                    <a:pt x="182829" y="163969"/>
                  </a:lnTo>
                  <a:lnTo>
                    <a:pt x="182410" y="164096"/>
                  </a:lnTo>
                  <a:lnTo>
                    <a:pt x="181343" y="163969"/>
                  </a:lnTo>
                  <a:lnTo>
                    <a:pt x="179006" y="163969"/>
                  </a:lnTo>
                  <a:lnTo>
                    <a:pt x="178777" y="164223"/>
                  </a:lnTo>
                  <a:lnTo>
                    <a:pt x="181991" y="164223"/>
                  </a:lnTo>
                  <a:lnTo>
                    <a:pt x="181571" y="164350"/>
                  </a:lnTo>
                  <a:lnTo>
                    <a:pt x="182410" y="164350"/>
                  </a:lnTo>
                  <a:lnTo>
                    <a:pt x="182410" y="164477"/>
                  </a:lnTo>
                  <a:lnTo>
                    <a:pt x="182410" y="164731"/>
                  </a:lnTo>
                  <a:lnTo>
                    <a:pt x="182410" y="164858"/>
                  </a:lnTo>
                  <a:lnTo>
                    <a:pt x="179882" y="164858"/>
                  </a:lnTo>
                  <a:lnTo>
                    <a:pt x="179044" y="165112"/>
                  </a:lnTo>
                  <a:lnTo>
                    <a:pt x="182410" y="165112"/>
                  </a:lnTo>
                  <a:lnTo>
                    <a:pt x="182410" y="165239"/>
                  </a:lnTo>
                  <a:lnTo>
                    <a:pt x="178625" y="165239"/>
                  </a:lnTo>
                  <a:lnTo>
                    <a:pt x="178206" y="165366"/>
                  </a:lnTo>
                  <a:lnTo>
                    <a:pt x="178295" y="165112"/>
                  </a:lnTo>
                  <a:lnTo>
                    <a:pt x="178371" y="164858"/>
                  </a:lnTo>
                  <a:lnTo>
                    <a:pt x="176047" y="164858"/>
                  </a:lnTo>
                  <a:lnTo>
                    <a:pt x="175729" y="165112"/>
                  </a:lnTo>
                  <a:lnTo>
                    <a:pt x="175488" y="164985"/>
                  </a:lnTo>
                  <a:lnTo>
                    <a:pt x="175247" y="164858"/>
                  </a:lnTo>
                  <a:lnTo>
                    <a:pt x="173177" y="164858"/>
                  </a:lnTo>
                  <a:lnTo>
                    <a:pt x="172834" y="164731"/>
                  </a:lnTo>
                  <a:lnTo>
                    <a:pt x="173177" y="164731"/>
                  </a:lnTo>
                  <a:lnTo>
                    <a:pt x="175006" y="164731"/>
                  </a:lnTo>
                  <a:lnTo>
                    <a:pt x="175247" y="164858"/>
                  </a:lnTo>
                  <a:lnTo>
                    <a:pt x="176047" y="164858"/>
                  </a:lnTo>
                  <a:lnTo>
                    <a:pt x="176123" y="164604"/>
                  </a:lnTo>
                  <a:lnTo>
                    <a:pt x="176110" y="164731"/>
                  </a:lnTo>
                  <a:lnTo>
                    <a:pt x="178346" y="164731"/>
                  </a:lnTo>
                  <a:lnTo>
                    <a:pt x="178371" y="164858"/>
                  </a:lnTo>
                  <a:lnTo>
                    <a:pt x="179882" y="164858"/>
                  </a:lnTo>
                  <a:lnTo>
                    <a:pt x="180314" y="164731"/>
                  </a:lnTo>
                  <a:lnTo>
                    <a:pt x="182410" y="164731"/>
                  </a:lnTo>
                  <a:lnTo>
                    <a:pt x="182410" y="164477"/>
                  </a:lnTo>
                  <a:lnTo>
                    <a:pt x="181152" y="164477"/>
                  </a:lnTo>
                  <a:lnTo>
                    <a:pt x="181571" y="164350"/>
                  </a:lnTo>
                  <a:lnTo>
                    <a:pt x="178676" y="164350"/>
                  </a:lnTo>
                  <a:lnTo>
                    <a:pt x="178485" y="164477"/>
                  </a:lnTo>
                  <a:lnTo>
                    <a:pt x="176161" y="164477"/>
                  </a:lnTo>
                  <a:lnTo>
                    <a:pt x="175069" y="164477"/>
                  </a:lnTo>
                  <a:lnTo>
                    <a:pt x="175133" y="164223"/>
                  </a:lnTo>
                  <a:lnTo>
                    <a:pt x="176149" y="164223"/>
                  </a:lnTo>
                  <a:lnTo>
                    <a:pt x="176174" y="163969"/>
                  </a:lnTo>
                  <a:lnTo>
                    <a:pt x="175285" y="163969"/>
                  </a:lnTo>
                  <a:lnTo>
                    <a:pt x="175374" y="163715"/>
                  </a:lnTo>
                  <a:lnTo>
                    <a:pt x="175729" y="163715"/>
                  </a:lnTo>
                  <a:lnTo>
                    <a:pt x="175831" y="163588"/>
                  </a:lnTo>
                  <a:lnTo>
                    <a:pt x="175933" y="163461"/>
                  </a:lnTo>
                  <a:lnTo>
                    <a:pt x="176022" y="163207"/>
                  </a:lnTo>
                  <a:lnTo>
                    <a:pt x="175653" y="163004"/>
                  </a:lnTo>
                  <a:lnTo>
                    <a:pt x="175806" y="163004"/>
                  </a:lnTo>
                  <a:lnTo>
                    <a:pt x="175806" y="162826"/>
                  </a:lnTo>
                  <a:lnTo>
                    <a:pt x="175806" y="162699"/>
                  </a:lnTo>
                  <a:lnTo>
                    <a:pt x="175666" y="162572"/>
                  </a:lnTo>
                  <a:lnTo>
                    <a:pt x="175399" y="162826"/>
                  </a:lnTo>
                  <a:lnTo>
                    <a:pt x="175310" y="162572"/>
                  </a:lnTo>
                  <a:lnTo>
                    <a:pt x="175488" y="162445"/>
                  </a:lnTo>
                  <a:lnTo>
                    <a:pt x="175882" y="162445"/>
                  </a:lnTo>
                  <a:lnTo>
                    <a:pt x="176923" y="162826"/>
                  </a:lnTo>
                  <a:lnTo>
                    <a:pt x="177126" y="163004"/>
                  </a:lnTo>
                  <a:lnTo>
                    <a:pt x="177165" y="163461"/>
                  </a:lnTo>
                  <a:lnTo>
                    <a:pt x="176936" y="163461"/>
                  </a:lnTo>
                  <a:lnTo>
                    <a:pt x="176936" y="163207"/>
                  </a:lnTo>
                  <a:lnTo>
                    <a:pt x="176745" y="163207"/>
                  </a:lnTo>
                  <a:lnTo>
                    <a:pt x="176720" y="163461"/>
                  </a:lnTo>
                  <a:lnTo>
                    <a:pt x="176466" y="163461"/>
                  </a:lnTo>
                  <a:lnTo>
                    <a:pt x="176225" y="163334"/>
                  </a:lnTo>
                  <a:lnTo>
                    <a:pt x="176174" y="163969"/>
                  </a:lnTo>
                  <a:lnTo>
                    <a:pt x="179006" y="163969"/>
                  </a:lnTo>
                  <a:lnTo>
                    <a:pt x="179222" y="163715"/>
                  </a:lnTo>
                  <a:lnTo>
                    <a:pt x="179336" y="163588"/>
                  </a:lnTo>
                  <a:lnTo>
                    <a:pt x="182410" y="163588"/>
                  </a:lnTo>
                  <a:lnTo>
                    <a:pt x="182410" y="163969"/>
                  </a:lnTo>
                  <a:lnTo>
                    <a:pt x="182829" y="163969"/>
                  </a:lnTo>
                  <a:lnTo>
                    <a:pt x="182829" y="162699"/>
                  </a:lnTo>
                  <a:lnTo>
                    <a:pt x="182410" y="162699"/>
                  </a:lnTo>
                  <a:lnTo>
                    <a:pt x="182410" y="163461"/>
                  </a:lnTo>
                  <a:lnTo>
                    <a:pt x="179451" y="163461"/>
                  </a:lnTo>
                  <a:lnTo>
                    <a:pt x="179019" y="163004"/>
                  </a:lnTo>
                  <a:lnTo>
                    <a:pt x="178803" y="163004"/>
                  </a:lnTo>
                  <a:lnTo>
                    <a:pt x="179374" y="162826"/>
                  </a:lnTo>
                  <a:lnTo>
                    <a:pt x="179451" y="161937"/>
                  </a:lnTo>
                  <a:lnTo>
                    <a:pt x="179133" y="161810"/>
                  </a:lnTo>
                  <a:lnTo>
                    <a:pt x="179070" y="161683"/>
                  </a:lnTo>
                  <a:lnTo>
                    <a:pt x="178993" y="161556"/>
                  </a:lnTo>
                  <a:lnTo>
                    <a:pt x="178930" y="161429"/>
                  </a:lnTo>
                  <a:lnTo>
                    <a:pt x="178866" y="161302"/>
                  </a:lnTo>
                  <a:lnTo>
                    <a:pt x="178689" y="161175"/>
                  </a:lnTo>
                  <a:lnTo>
                    <a:pt x="178650" y="161048"/>
                  </a:lnTo>
                  <a:lnTo>
                    <a:pt x="182410" y="161048"/>
                  </a:lnTo>
                  <a:lnTo>
                    <a:pt x="182410" y="162318"/>
                  </a:lnTo>
                  <a:lnTo>
                    <a:pt x="183311" y="162318"/>
                  </a:lnTo>
                  <a:lnTo>
                    <a:pt x="183311" y="162064"/>
                  </a:lnTo>
                  <a:lnTo>
                    <a:pt x="189496" y="162064"/>
                  </a:lnTo>
                  <a:lnTo>
                    <a:pt x="183311" y="161937"/>
                  </a:lnTo>
                  <a:lnTo>
                    <a:pt x="183311" y="161556"/>
                  </a:lnTo>
                  <a:lnTo>
                    <a:pt x="185839" y="161556"/>
                  </a:lnTo>
                  <a:lnTo>
                    <a:pt x="183311" y="161429"/>
                  </a:lnTo>
                  <a:lnTo>
                    <a:pt x="183311" y="161175"/>
                  </a:lnTo>
                  <a:lnTo>
                    <a:pt x="185839" y="161556"/>
                  </a:lnTo>
                  <a:lnTo>
                    <a:pt x="186690" y="161683"/>
                  </a:lnTo>
                  <a:lnTo>
                    <a:pt x="189166" y="161683"/>
                  </a:lnTo>
                  <a:lnTo>
                    <a:pt x="189280" y="161937"/>
                  </a:lnTo>
                  <a:lnTo>
                    <a:pt x="189496" y="162064"/>
                  </a:lnTo>
                  <a:lnTo>
                    <a:pt x="190411" y="162318"/>
                  </a:lnTo>
                  <a:lnTo>
                    <a:pt x="195643" y="162318"/>
                  </a:lnTo>
                  <a:lnTo>
                    <a:pt x="196443" y="161810"/>
                  </a:lnTo>
                  <a:lnTo>
                    <a:pt x="196634" y="161683"/>
                  </a:lnTo>
                  <a:lnTo>
                    <a:pt x="196164" y="161683"/>
                  </a:lnTo>
                  <a:lnTo>
                    <a:pt x="195999" y="161810"/>
                  </a:lnTo>
                  <a:lnTo>
                    <a:pt x="194729" y="161556"/>
                  </a:lnTo>
                  <a:lnTo>
                    <a:pt x="196316" y="161556"/>
                  </a:lnTo>
                  <a:lnTo>
                    <a:pt x="196837" y="161556"/>
                  </a:lnTo>
                  <a:lnTo>
                    <a:pt x="201409" y="161556"/>
                  </a:lnTo>
                  <a:close/>
                </a:path>
                <a:path w="424814" h="342264">
                  <a:moveTo>
                    <a:pt x="201853" y="133311"/>
                  </a:moveTo>
                  <a:lnTo>
                    <a:pt x="196037" y="133311"/>
                  </a:lnTo>
                  <a:lnTo>
                    <a:pt x="195554" y="133438"/>
                  </a:lnTo>
                  <a:lnTo>
                    <a:pt x="201853" y="133438"/>
                  </a:lnTo>
                  <a:lnTo>
                    <a:pt x="201853" y="133311"/>
                  </a:lnTo>
                  <a:close/>
                </a:path>
                <a:path w="424814" h="342264">
                  <a:moveTo>
                    <a:pt x="201853" y="132803"/>
                  </a:moveTo>
                  <a:lnTo>
                    <a:pt x="197980" y="132803"/>
                  </a:lnTo>
                  <a:lnTo>
                    <a:pt x="197497" y="132930"/>
                  </a:lnTo>
                  <a:lnTo>
                    <a:pt x="201853" y="132930"/>
                  </a:lnTo>
                  <a:lnTo>
                    <a:pt x="201853" y="132803"/>
                  </a:lnTo>
                  <a:close/>
                </a:path>
                <a:path w="424814" h="342264">
                  <a:moveTo>
                    <a:pt x="201853" y="131787"/>
                  </a:moveTo>
                  <a:lnTo>
                    <a:pt x="201358" y="131914"/>
                  </a:lnTo>
                  <a:lnTo>
                    <a:pt x="201853" y="131914"/>
                  </a:lnTo>
                  <a:lnTo>
                    <a:pt x="201853" y="131787"/>
                  </a:lnTo>
                  <a:close/>
                </a:path>
                <a:path w="424814" h="342264">
                  <a:moveTo>
                    <a:pt x="202120" y="139153"/>
                  </a:moveTo>
                  <a:lnTo>
                    <a:pt x="201612" y="139153"/>
                  </a:lnTo>
                  <a:lnTo>
                    <a:pt x="201676" y="138518"/>
                  </a:lnTo>
                  <a:lnTo>
                    <a:pt x="201777" y="138391"/>
                  </a:lnTo>
                  <a:lnTo>
                    <a:pt x="201891" y="138137"/>
                  </a:lnTo>
                  <a:lnTo>
                    <a:pt x="201942" y="137629"/>
                  </a:lnTo>
                  <a:lnTo>
                    <a:pt x="201790" y="137756"/>
                  </a:lnTo>
                  <a:lnTo>
                    <a:pt x="201193" y="138137"/>
                  </a:lnTo>
                  <a:lnTo>
                    <a:pt x="201180" y="138010"/>
                  </a:lnTo>
                  <a:lnTo>
                    <a:pt x="201155" y="137756"/>
                  </a:lnTo>
                  <a:lnTo>
                    <a:pt x="201117" y="137375"/>
                  </a:lnTo>
                  <a:lnTo>
                    <a:pt x="201104" y="137248"/>
                  </a:lnTo>
                  <a:lnTo>
                    <a:pt x="200571" y="137375"/>
                  </a:lnTo>
                  <a:lnTo>
                    <a:pt x="200240" y="137375"/>
                  </a:lnTo>
                  <a:lnTo>
                    <a:pt x="200240" y="139407"/>
                  </a:lnTo>
                  <a:lnTo>
                    <a:pt x="200012" y="139915"/>
                  </a:lnTo>
                  <a:lnTo>
                    <a:pt x="199948" y="140042"/>
                  </a:lnTo>
                  <a:lnTo>
                    <a:pt x="199669" y="139915"/>
                  </a:lnTo>
                  <a:lnTo>
                    <a:pt x="198577" y="139915"/>
                  </a:lnTo>
                  <a:lnTo>
                    <a:pt x="198221" y="140042"/>
                  </a:lnTo>
                  <a:lnTo>
                    <a:pt x="197878" y="140296"/>
                  </a:lnTo>
                  <a:lnTo>
                    <a:pt x="197878" y="140677"/>
                  </a:lnTo>
                  <a:lnTo>
                    <a:pt x="198183" y="140423"/>
                  </a:lnTo>
                  <a:lnTo>
                    <a:pt x="198475" y="140423"/>
                  </a:lnTo>
                  <a:lnTo>
                    <a:pt x="198501" y="140677"/>
                  </a:lnTo>
                  <a:lnTo>
                    <a:pt x="197878" y="140677"/>
                  </a:lnTo>
                  <a:lnTo>
                    <a:pt x="196570" y="140677"/>
                  </a:lnTo>
                  <a:lnTo>
                    <a:pt x="196608" y="139915"/>
                  </a:lnTo>
                  <a:lnTo>
                    <a:pt x="196088" y="139534"/>
                  </a:lnTo>
                  <a:lnTo>
                    <a:pt x="195770" y="139407"/>
                  </a:lnTo>
                  <a:lnTo>
                    <a:pt x="195884" y="139280"/>
                  </a:lnTo>
                  <a:lnTo>
                    <a:pt x="195999" y="139153"/>
                  </a:lnTo>
                  <a:lnTo>
                    <a:pt x="196215" y="139153"/>
                  </a:lnTo>
                  <a:lnTo>
                    <a:pt x="195999" y="138899"/>
                  </a:lnTo>
                  <a:lnTo>
                    <a:pt x="195897" y="138772"/>
                  </a:lnTo>
                  <a:lnTo>
                    <a:pt x="195795" y="138645"/>
                  </a:lnTo>
                  <a:lnTo>
                    <a:pt x="197269" y="139153"/>
                  </a:lnTo>
                  <a:lnTo>
                    <a:pt x="200025" y="139153"/>
                  </a:lnTo>
                  <a:lnTo>
                    <a:pt x="200012" y="139407"/>
                  </a:lnTo>
                  <a:lnTo>
                    <a:pt x="200240" y="139407"/>
                  </a:lnTo>
                  <a:lnTo>
                    <a:pt x="200240" y="137375"/>
                  </a:lnTo>
                  <a:lnTo>
                    <a:pt x="200088" y="137375"/>
                  </a:lnTo>
                  <a:lnTo>
                    <a:pt x="200088" y="138391"/>
                  </a:lnTo>
                  <a:lnTo>
                    <a:pt x="200025" y="139141"/>
                  </a:lnTo>
                  <a:lnTo>
                    <a:pt x="197700" y="138899"/>
                  </a:lnTo>
                  <a:lnTo>
                    <a:pt x="198094" y="138645"/>
                  </a:lnTo>
                  <a:lnTo>
                    <a:pt x="198297" y="138518"/>
                  </a:lnTo>
                  <a:lnTo>
                    <a:pt x="198932" y="138010"/>
                  </a:lnTo>
                  <a:lnTo>
                    <a:pt x="200088" y="138391"/>
                  </a:lnTo>
                  <a:lnTo>
                    <a:pt x="200088" y="137375"/>
                  </a:lnTo>
                  <a:lnTo>
                    <a:pt x="199694" y="137375"/>
                  </a:lnTo>
                  <a:lnTo>
                    <a:pt x="199542" y="137248"/>
                  </a:lnTo>
                  <a:lnTo>
                    <a:pt x="199237" y="136994"/>
                  </a:lnTo>
                  <a:lnTo>
                    <a:pt x="198399" y="136867"/>
                  </a:lnTo>
                  <a:lnTo>
                    <a:pt x="200837" y="136867"/>
                  </a:lnTo>
                  <a:lnTo>
                    <a:pt x="201218" y="136613"/>
                  </a:lnTo>
                  <a:lnTo>
                    <a:pt x="194525" y="136613"/>
                  </a:lnTo>
                  <a:lnTo>
                    <a:pt x="194525" y="139915"/>
                  </a:lnTo>
                  <a:lnTo>
                    <a:pt x="194119" y="139915"/>
                  </a:lnTo>
                  <a:lnTo>
                    <a:pt x="194221" y="140042"/>
                  </a:lnTo>
                  <a:lnTo>
                    <a:pt x="193878" y="140169"/>
                  </a:lnTo>
                  <a:lnTo>
                    <a:pt x="193522" y="140169"/>
                  </a:lnTo>
                  <a:lnTo>
                    <a:pt x="192862" y="140677"/>
                  </a:lnTo>
                  <a:lnTo>
                    <a:pt x="192532" y="140677"/>
                  </a:lnTo>
                  <a:lnTo>
                    <a:pt x="192532" y="140931"/>
                  </a:lnTo>
                  <a:lnTo>
                    <a:pt x="192519" y="140423"/>
                  </a:lnTo>
                  <a:lnTo>
                    <a:pt x="192519" y="140042"/>
                  </a:lnTo>
                  <a:lnTo>
                    <a:pt x="192506" y="139153"/>
                  </a:lnTo>
                  <a:lnTo>
                    <a:pt x="192036" y="139153"/>
                  </a:lnTo>
                  <a:lnTo>
                    <a:pt x="191897" y="139204"/>
                  </a:lnTo>
                  <a:lnTo>
                    <a:pt x="191897" y="140677"/>
                  </a:lnTo>
                  <a:lnTo>
                    <a:pt x="191490" y="140677"/>
                  </a:lnTo>
                  <a:lnTo>
                    <a:pt x="191236" y="140550"/>
                  </a:lnTo>
                  <a:lnTo>
                    <a:pt x="191858" y="140423"/>
                  </a:lnTo>
                  <a:lnTo>
                    <a:pt x="191897" y="140677"/>
                  </a:lnTo>
                  <a:lnTo>
                    <a:pt x="191897" y="139204"/>
                  </a:lnTo>
                  <a:lnTo>
                    <a:pt x="191579" y="139280"/>
                  </a:lnTo>
                  <a:lnTo>
                    <a:pt x="191490" y="139407"/>
                  </a:lnTo>
                  <a:lnTo>
                    <a:pt x="191401" y="139534"/>
                  </a:lnTo>
                  <a:lnTo>
                    <a:pt x="190982" y="139534"/>
                  </a:lnTo>
                  <a:lnTo>
                    <a:pt x="190474" y="139915"/>
                  </a:lnTo>
                  <a:lnTo>
                    <a:pt x="190538" y="140296"/>
                  </a:lnTo>
                  <a:lnTo>
                    <a:pt x="190842" y="140042"/>
                  </a:lnTo>
                  <a:lnTo>
                    <a:pt x="191160" y="140042"/>
                  </a:lnTo>
                  <a:lnTo>
                    <a:pt x="191160" y="140512"/>
                  </a:lnTo>
                  <a:lnTo>
                    <a:pt x="190804" y="140296"/>
                  </a:lnTo>
                  <a:lnTo>
                    <a:pt x="190830" y="140423"/>
                  </a:lnTo>
                  <a:lnTo>
                    <a:pt x="190868" y="140677"/>
                  </a:lnTo>
                  <a:lnTo>
                    <a:pt x="188226" y="140677"/>
                  </a:lnTo>
                  <a:lnTo>
                    <a:pt x="188341" y="140550"/>
                  </a:lnTo>
                  <a:lnTo>
                    <a:pt x="188442" y="140423"/>
                  </a:lnTo>
                  <a:lnTo>
                    <a:pt x="188556" y="140296"/>
                  </a:lnTo>
                  <a:lnTo>
                    <a:pt x="188671" y="140169"/>
                  </a:lnTo>
                  <a:lnTo>
                    <a:pt x="188785" y="140042"/>
                  </a:lnTo>
                  <a:lnTo>
                    <a:pt x="188899" y="139915"/>
                  </a:lnTo>
                  <a:lnTo>
                    <a:pt x="188696" y="139915"/>
                  </a:lnTo>
                  <a:lnTo>
                    <a:pt x="189636" y="139534"/>
                  </a:lnTo>
                  <a:lnTo>
                    <a:pt x="189941" y="139534"/>
                  </a:lnTo>
                  <a:lnTo>
                    <a:pt x="191160" y="139280"/>
                  </a:lnTo>
                  <a:lnTo>
                    <a:pt x="188188" y="138010"/>
                  </a:lnTo>
                  <a:lnTo>
                    <a:pt x="192151" y="138290"/>
                  </a:lnTo>
                  <a:lnTo>
                    <a:pt x="192773" y="138010"/>
                  </a:lnTo>
                  <a:lnTo>
                    <a:pt x="193014" y="137756"/>
                  </a:lnTo>
                  <a:lnTo>
                    <a:pt x="192900" y="138010"/>
                  </a:lnTo>
                  <a:lnTo>
                    <a:pt x="192836" y="138137"/>
                  </a:lnTo>
                  <a:lnTo>
                    <a:pt x="192747" y="138328"/>
                  </a:lnTo>
                  <a:lnTo>
                    <a:pt x="193802" y="138391"/>
                  </a:lnTo>
                  <a:lnTo>
                    <a:pt x="192722" y="138391"/>
                  </a:lnTo>
                  <a:lnTo>
                    <a:pt x="192709" y="139534"/>
                  </a:lnTo>
                  <a:lnTo>
                    <a:pt x="193014" y="139534"/>
                  </a:lnTo>
                  <a:lnTo>
                    <a:pt x="194525" y="139915"/>
                  </a:lnTo>
                  <a:lnTo>
                    <a:pt x="194525" y="136613"/>
                  </a:lnTo>
                  <a:lnTo>
                    <a:pt x="187464" y="136613"/>
                  </a:lnTo>
                  <a:lnTo>
                    <a:pt x="187464" y="140550"/>
                  </a:lnTo>
                  <a:lnTo>
                    <a:pt x="187261" y="140677"/>
                  </a:lnTo>
                  <a:lnTo>
                    <a:pt x="186093" y="140677"/>
                  </a:lnTo>
                  <a:lnTo>
                    <a:pt x="187109" y="140423"/>
                  </a:lnTo>
                  <a:lnTo>
                    <a:pt x="187236" y="140169"/>
                  </a:lnTo>
                  <a:lnTo>
                    <a:pt x="187286" y="140042"/>
                  </a:lnTo>
                  <a:lnTo>
                    <a:pt x="187337" y="140169"/>
                  </a:lnTo>
                  <a:lnTo>
                    <a:pt x="187464" y="140550"/>
                  </a:lnTo>
                  <a:lnTo>
                    <a:pt x="187464" y="136613"/>
                  </a:lnTo>
                  <a:lnTo>
                    <a:pt x="183108" y="136613"/>
                  </a:lnTo>
                  <a:lnTo>
                    <a:pt x="183083" y="136753"/>
                  </a:lnTo>
                  <a:lnTo>
                    <a:pt x="181965" y="136486"/>
                  </a:lnTo>
                  <a:lnTo>
                    <a:pt x="182079" y="135978"/>
                  </a:lnTo>
                  <a:lnTo>
                    <a:pt x="182143" y="135724"/>
                  </a:lnTo>
                  <a:lnTo>
                    <a:pt x="181495" y="136486"/>
                  </a:lnTo>
                  <a:lnTo>
                    <a:pt x="181381" y="136613"/>
                  </a:lnTo>
                  <a:lnTo>
                    <a:pt x="182384" y="137248"/>
                  </a:lnTo>
                  <a:lnTo>
                    <a:pt x="183299" y="136867"/>
                  </a:lnTo>
                  <a:lnTo>
                    <a:pt x="183642" y="137248"/>
                  </a:lnTo>
                  <a:lnTo>
                    <a:pt x="183692" y="136994"/>
                  </a:lnTo>
                  <a:lnTo>
                    <a:pt x="183832" y="136994"/>
                  </a:lnTo>
                  <a:lnTo>
                    <a:pt x="183934" y="137629"/>
                  </a:lnTo>
                  <a:lnTo>
                    <a:pt x="184238" y="137629"/>
                  </a:lnTo>
                  <a:lnTo>
                    <a:pt x="184251" y="137248"/>
                  </a:lnTo>
                  <a:lnTo>
                    <a:pt x="184531" y="137248"/>
                  </a:lnTo>
                  <a:lnTo>
                    <a:pt x="184645" y="137629"/>
                  </a:lnTo>
                  <a:lnTo>
                    <a:pt x="184772" y="138010"/>
                  </a:lnTo>
                  <a:lnTo>
                    <a:pt x="185280" y="138518"/>
                  </a:lnTo>
                  <a:lnTo>
                    <a:pt x="184505" y="138899"/>
                  </a:lnTo>
                  <a:lnTo>
                    <a:pt x="183197" y="139153"/>
                  </a:lnTo>
                  <a:lnTo>
                    <a:pt x="181571" y="139153"/>
                  </a:lnTo>
                  <a:lnTo>
                    <a:pt x="180873" y="139534"/>
                  </a:lnTo>
                  <a:lnTo>
                    <a:pt x="179539" y="140042"/>
                  </a:lnTo>
                  <a:lnTo>
                    <a:pt x="179184" y="139534"/>
                  </a:lnTo>
                  <a:lnTo>
                    <a:pt x="179095" y="139407"/>
                  </a:lnTo>
                  <a:lnTo>
                    <a:pt x="178968" y="138899"/>
                  </a:lnTo>
                  <a:lnTo>
                    <a:pt x="178892" y="138772"/>
                  </a:lnTo>
                  <a:lnTo>
                    <a:pt x="178765" y="138645"/>
                  </a:lnTo>
                  <a:lnTo>
                    <a:pt x="178739" y="139915"/>
                  </a:lnTo>
                  <a:lnTo>
                    <a:pt x="178130" y="139915"/>
                  </a:lnTo>
                  <a:lnTo>
                    <a:pt x="177622" y="139534"/>
                  </a:lnTo>
                  <a:lnTo>
                    <a:pt x="178739" y="139915"/>
                  </a:lnTo>
                  <a:lnTo>
                    <a:pt x="178739" y="138633"/>
                  </a:lnTo>
                  <a:lnTo>
                    <a:pt x="178587" y="138518"/>
                  </a:lnTo>
                  <a:lnTo>
                    <a:pt x="178244" y="138391"/>
                  </a:lnTo>
                  <a:lnTo>
                    <a:pt x="177927" y="138137"/>
                  </a:lnTo>
                  <a:lnTo>
                    <a:pt x="177406" y="138137"/>
                  </a:lnTo>
                  <a:lnTo>
                    <a:pt x="177012" y="138391"/>
                  </a:lnTo>
                  <a:lnTo>
                    <a:pt x="177571" y="138391"/>
                  </a:lnTo>
                  <a:lnTo>
                    <a:pt x="177546" y="139166"/>
                  </a:lnTo>
                  <a:lnTo>
                    <a:pt x="177165" y="139407"/>
                  </a:lnTo>
                  <a:lnTo>
                    <a:pt x="176453" y="139407"/>
                  </a:lnTo>
                  <a:lnTo>
                    <a:pt x="175856" y="139915"/>
                  </a:lnTo>
                  <a:lnTo>
                    <a:pt x="175945" y="140042"/>
                  </a:lnTo>
                  <a:lnTo>
                    <a:pt x="176034" y="140169"/>
                  </a:lnTo>
                  <a:lnTo>
                    <a:pt x="176136" y="140296"/>
                  </a:lnTo>
                  <a:lnTo>
                    <a:pt x="176225" y="140169"/>
                  </a:lnTo>
                  <a:lnTo>
                    <a:pt x="176326" y="140042"/>
                  </a:lnTo>
                  <a:lnTo>
                    <a:pt x="176593" y="139915"/>
                  </a:lnTo>
                  <a:lnTo>
                    <a:pt x="176657" y="140169"/>
                  </a:lnTo>
                  <a:lnTo>
                    <a:pt x="176771" y="140677"/>
                  </a:lnTo>
                  <a:lnTo>
                    <a:pt x="176949" y="140931"/>
                  </a:lnTo>
                  <a:lnTo>
                    <a:pt x="177825" y="140423"/>
                  </a:lnTo>
                  <a:lnTo>
                    <a:pt x="177787" y="140550"/>
                  </a:lnTo>
                  <a:lnTo>
                    <a:pt x="177698" y="140804"/>
                  </a:lnTo>
                  <a:lnTo>
                    <a:pt x="177660" y="140931"/>
                  </a:lnTo>
                  <a:lnTo>
                    <a:pt x="177507" y="140931"/>
                  </a:lnTo>
                  <a:lnTo>
                    <a:pt x="177101" y="141185"/>
                  </a:lnTo>
                  <a:lnTo>
                    <a:pt x="177787" y="141693"/>
                  </a:lnTo>
                  <a:lnTo>
                    <a:pt x="177749" y="141820"/>
                  </a:lnTo>
                  <a:lnTo>
                    <a:pt x="177622" y="142201"/>
                  </a:lnTo>
                  <a:lnTo>
                    <a:pt x="178181" y="142582"/>
                  </a:lnTo>
                  <a:lnTo>
                    <a:pt x="178460" y="142582"/>
                  </a:lnTo>
                  <a:lnTo>
                    <a:pt x="178142" y="142201"/>
                  </a:lnTo>
                  <a:lnTo>
                    <a:pt x="178206" y="141820"/>
                  </a:lnTo>
                  <a:lnTo>
                    <a:pt x="178447" y="141947"/>
                  </a:lnTo>
                  <a:lnTo>
                    <a:pt x="178650" y="141820"/>
                  </a:lnTo>
                  <a:lnTo>
                    <a:pt x="178701" y="141185"/>
                  </a:lnTo>
                  <a:lnTo>
                    <a:pt x="178917" y="141058"/>
                  </a:lnTo>
                  <a:lnTo>
                    <a:pt x="178981" y="141185"/>
                  </a:lnTo>
                  <a:lnTo>
                    <a:pt x="179070" y="141439"/>
                  </a:lnTo>
                  <a:lnTo>
                    <a:pt x="179158" y="141820"/>
                  </a:lnTo>
                  <a:lnTo>
                    <a:pt x="180149" y="141693"/>
                  </a:lnTo>
                  <a:lnTo>
                    <a:pt x="180225" y="141566"/>
                  </a:lnTo>
                  <a:lnTo>
                    <a:pt x="180352" y="141058"/>
                  </a:lnTo>
                  <a:lnTo>
                    <a:pt x="180568" y="141058"/>
                  </a:lnTo>
                  <a:lnTo>
                    <a:pt x="180632" y="141566"/>
                  </a:lnTo>
                  <a:lnTo>
                    <a:pt x="180784" y="141439"/>
                  </a:lnTo>
                  <a:lnTo>
                    <a:pt x="181013" y="141185"/>
                  </a:lnTo>
                  <a:lnTo>
                    <a:pt x="180924" y="141947"/>
                  </a:lnTo>
                  <a:lnTo>
                    <a:pt x="181267" y="141820"/>
                  </a:lnTo>
                  <a:lnTo>
                    <a:pt x="181521" y="141693"/>
                  </a:lnTo>
                  <a:lnTo>
                    <a:pt x="181648" y="141185"/>
                  </a:lnTo>
                  <a:lnTo>
                    <a:pt x="182029" y="141439"/>
                  </a:lnTo>
                  <a:lnTo>
                    <a:pt x="182359" y="141566"/>
                  </a:lnTo>
                  <a:lnTo>
                    <a:pt x="182613" y="141439"/>
                  </a:lnTo>
                  <a:lnTo>
                    <a:pt x="182867" y="141439"/>
                  </a:lnTo>
                  <a:lnTo>
                    <a:pt x="182892" y="141820"/>
                  </a:lnTo>
                  <a:lnTo>
                    <a:pt x="183134" y="141693"/>
                  </a:lnTo>
                  <a:lnTo>
                    <a:pt x="183337" y="141693"/>
                  </a:lnTo>
                  <a:lnTo>
                    <a:pt x="183299" y="141820"/>
                  </a:lnTo>
                  <a:lnTo>
                    <a:pt x="183172" y="142201"/>
                  </a:lnTo>
                  <a:lnTo>
                    <a:pt x="183515" y="142455"/>
                  </a:lnTo>
                  <a:lnTo>
                    <a:pt x="183565" y="141693"/>
                  </a:lnTo>
                  <a:lnTo>
                    <a:pt x="183578" y="141439"/>
                  </a:lnTo>
                  <a:lnTo>
                    <a:pt x="183591" y="141185"/>
                  </a:lnTo>
                  <a:lnTo>
                    <a:pt x="184315" y="141693"/>
                  </a:lnTo>
                  <a:lnTo>
                    <a:pt x="185127" y="141185"/>
                  </a:lnTo>
                  <a:lnTo>
                    <a:pt x="185026" y="141566"/>
                  </a:lnTo>
                  <a:lnTo>
                    <a:pt x="184848" y="141693"/>
                  </a:lnTo>
                  <a:lnTo>
                    <a:pt x="185140" y="141693"/>
                  </a:lnTo>
                  <a:lnTo>
                    <a:pt x="185610" y="141439"/>
                  </a:lnTo>
                  <a:lnTo>
                    <a:pt x="185851" y="141439"/>
                  </a:lnTo>
                  <a:lnTo>
                    <a:pt x="185851" y="141185"/>
                  </a:lnTo>
                  <a:lnTo>
                    <a:pt x="185851" y="141058"/>
                  </a:lnTo>
                  <a:lnTo>
                    <a:pt x="185851" y="140931"/>
                  </a:lnTo>
                  <a:lnTo>
                    <a:pt x="187998" y="140931"/>
                  </a:lnTo>
                  <a:lnTo>
                    <a:pt x="188963" y="140931"/>
                  </a:lnTo>
                  <a:lnTo>
                    <a:pt x="190919" y="140931"/>
                  </a:lnTo>
                  <a:lnTo>
                    <a:pt x="190944" y="141058"/>
                  </a:lnTo>
                  <a:lnTo>
                    <a:pt x="191058" y="141439"/>
                  </a:lnTo>
                  <a:lnTo>
                    <a:pt x="191109" y="141566"/>
                  </a:lnTo>
                  <a:lnTo>
                    <a:pt x="191236" y="141947"/>
                  </a:lnTo>
                  <a:lnTo>
                    <a:pt x="191312" y="142074"/>
                  </a:lnTo>
                  <a:lnTo>
                    <a:pt x="191401" y="142201"/>
                  </a:lnTo>
                  <a:lnTo>
                    <a:pt x="191909" y="141947"/>
                  </a:lnTo>
                  <a:lnTo>
                    <a:pt x="191617" y="141820"/>
                  </a:lnTo>
                  <a:lnTo>
                    <a:pt x="191668" y="141693"/>
                  </a:lnTo>
                  <a:lnTo>
                    <a:pt x="191858" y="141693"/>
                  </a:lnTo>
                  <a:lnTo>
                    <a:pt x="192011" y="141566"/>
                  </a:lnTo>
                  <a:lnTo>
                    <a:pt x="192125" y="142455"/>
                  </a:lnTo>
                  <a:lnTo>
                    <a:pt x="192659" y="142709"/>
                  </a:lnTo>
                  <a:lnTo>
                    <a:pt x="193167" y="142455"/>
                  </a:lnTo>
                  <a:lnTo>
                    <a:pt x="199529" y="142455"/>
                  </a:lnTo>
                  <a:lnTo>
                    <a:pt x="199313" y="142201"/>
                  </a:lnTo>
                  <a:lnTo>
                    <a:pt x="192659" y="142201"/>
                  </a:lnTo>
                  <a:lnTo>
                    <a:pt x="192709" y="142341"/>
                  </a:lnTo>
                  <a:lnTo>
                    <a:pt x="192239" y="142201"/>
                  </a:lnTo>
                  <a:lnTo>
                    <a:pt x="192659" y="142201"/>
                  </a:lnTo>
                  <a:lnTo>
                    <a:pt x="192887" y="142074"/>
                  </a:lnTo>
                  <a:lnTo>
                    <a:pt x="193014" y="141693"/>
                  </a:lnTo>
                  <a:lnTo>
                    <a:pt x="193497" y="141693"/>
                  </a:lnTo>
                  <a:lnTo>
                    <a:pt x="193611" y="141947"/>
                  </a:lnTo>
                  <a:lnTo>
                    <a:pt x="194221" y="141947"/>
                  </a:lnTo>
                  <a:lnTo>
                    <a:pt x="194843" y="141820"/>
                  </a:lnTo>
                  <a:lnTo>
                    <a:pt x="194741" y="141693"/>
                  </a:lnTo>
                  <a:lnTo>
                    <a:pt x="194627" y="141566"/>
                  </a:lnTo>
                  <a:lnTo>
                    <a:pt x="194322" y="141185"/>
                  </a:lnTo>
                  <a:lnTo>
                    <a:pt x="194818" y="141185"/>
                  </a:lnTo>
                  <a:lnTo>
                    <a:pt x="195097" y="141058"/>
                  </a:lnTo>
                  <a:lnTo>
                    <a:pt x="195694" y="141185"/>
                  </a:lnTo>
                  <a:lnTo>
                    <a:pt x="196418" y="141185"/>
                  </a:lnTo>
                  <a:lnTo>
                    <a:pt x="196545" y="141058"/>
                  </a:lnTo>
                  <a:lnTo>
                    <a:pt x="196557" y="140931"/>
                  </a:lnTo>
                  <a:lnTo>
                    <a:pt x="198526" y="140931"/>
                  </a:lnTo>
                  <a:lnTo>
                    <a:pt x="198539" y="141058"/>
                  </a:lnTo>
                  <a:lnTo>
                    <a:pt x="199072" y="141185"/>
                  </a:lnTo>
                  <a:lnTo>
                    <a:pt x="199263" y="140931"/>
                  </a:lnTo>
                  <a:lnTo>
                    <a:pt x="199694" y="140677"/>
                  </a:lnTo>
                  <a:lnTo>
                    <a:pt x="199199" y="141058"/>
                  </a:lnTo>
                  <a:lnTo>
                    <a:pt x="199072" y="141185"/>
                  </a:lnTo>
                  <a:lnTo>
                    <a:pt x="198831" y="141439"/>
                  </a:lnTo>
                  <a:lnTo>
                    <a:pt x="198716" y="141566"/>
                  </a:lnTo>
                  <a:lnTo>
                    <a:pt x="199110" y="141693"/>
                  </a:lnTo>
                  <a:lnTo>
                    <a:pt x="199339" y="141820"/>
                  </a:lnTo>
                  <a:lnTo>
                    <a:pt x="199313" y="142201"/>
                  </a:lnTo>
                  <a:lnTo>
                    <a:pt x="199783" y="142201"/>
                  </a:lnTo>
                  <a:lnTo>
                    <a:pt x="199796" y="141947"/>
                  </a:lnTo>
                  <a:lnTo>
                    <a:pt x="200329" y="141947"/>
                  </a:lnTo>
                  <a:lnTo>
                    <a:pt x="200240" y="141439"/>
                  </a:lnTo>
                  <a:lnTo>
                    <a:pt x="199898" y="141439"/>
                  </a:lnTo>
                  <a:lnTo>
                    <a:pt x="200533" y="141185"/>
                  </a:lnTo>
                  <a:lnTo>
                    <a:pt x="200418" y="141947"/>
                  </a:lnTo>
                  <a:lnTo>
                    <a:pt x="200723" y="142074"/>
                  </a:lnTo>
                  <a:lnTo>
                    <a:pt x="200863" y="142074"/>
                  </a:lnTo>
                  <a:lnTo>
                    <a:pt x="200888" y="142201"/>
                  </a:lnTo>
                  <a:lnTo>
                    <a:pt x="199783" y="142201"/>
                  </a:lnTo>
                  <a:lnTo>
                    <a:pt x="199771" y="142455"/>
                  </a:lnTo>
                  <a:lnTo>
                    <a:pt x="201142" y="142455"/>
                  </a:lnTo>
                  <a:lnTo>
                    <a:pt x="201041" y="142328"/>
                  </a:lnTo>
                  <a:lnTo>
                    <a:pt x="201371" y="142582"/>
                  </a:lnTo>
                  <a:lnTo>
                    <a:pt x="201574" y="142455"/>
                  </a:lnTo>
                  <a:lnTo>
                    <a:pt x="202082" y="142455"/>
                  </a:lnTo>
                  <a:lnTo>
                    <a:pt x="201485" y="142201"/>
                  </a:lnTo>
                  <a:lnTo>
                    <a:pt x="201523" y="141947"/>
                  </a:lnTo>
                  <a:lnTo>
                    <a:pt x="201625" y="141820"/>
                  </a:lnTo>
                  <a:lnTo>
                    <a:pt x="201726" y="141439"/>
                  </a:lnTo>
                  <a:lnTo>
                    <a:pt x="201790" y="141185"/>
                  </a:lnTo>
                  <a:lnTo>
                    <a:pt x="201828" y="141058"/>
                  </a:lnTo>
                  <a:lnTo>
                    <a:pt x="201231" y="141058"/>
                  </a:lnTo>
                  <a:lnTo>
                    <a:pt x="201231" y="140677"/>
                  </a:lnTo>
                  <a:lnTo>
                    <a:pt x="201231" y="140423"/>
                  </a:lnTo>
                  <a:lnTo>
                    <a:pt x="201942" y="140550"/>
                  </a:lnTo>
                  <a:lnTo>
                    <a:pt x="201930" y="140423"/>
                  </a:lnTo>
                  <a:lnTo>
                    <a:pt x="201904" y="140042"/>
                  </a:lnTo>
                  <a:lnTo>
                    <a:pt x="201879" y="139534"/>
                  </a:lnTo>
                  <a:lnTo>
                    <a:pt x="201625" y="139407"/>
                  </a:lnTo>
                  <a:lnTo>
                    <a:pt x="202006" y="139407"/>
                  </a:lnTo>
                  <a:lnTo>
                    <a:pt x="202120" y="139153"/>
                  </a:lnTo>
                  <a:close/>
                </a:path>
                <a:path w="424814" h="342264">
                  <a:moveTo>
                    <a:pt x="202361" y="125183"/>
                  </a:moveTo>
                  <a:lnTo>
                    <a:pt x="198221" y="124548"/>
                  </a:lnTo>
                  <a:lnTo>
                    <a:pt x="198107" y="125183"/>
                  </a:lnTo>
                  <a:lnTo>
                    <a:pt x="197993" y="125818"/>
                  </a:lnTo>
                  <a:lnTo>
                    <a:pt x="197878" y="126453"/>
                  </a:lnTo>
                  <a:lnTo>
                    <a:pt x="197764" y="127088"/>
                  </a:lnTo>
                  <a:lnTo>
                    <a:pt x="197739" y="127215"/>
                  </a:lnTo>
                  <a:lnTo>
                    <a:pt x="197624" y="127850"/>
                  </a:lnTo>
                  <a:lnTo>
                    <a:pt x="195859" y="127977"/>
                  </a:lnTo>
                  <a:lnTo>
                    <a:pt x="196811" y="127596"/>
                  </a:lnTo>
                  <a:lnTo>
                    <a:pt x="196926" y="127215"/>
                  </a:lnTo>
                  <a:lnTo>
                    <a:pt x="196964" y="127088"/>
                  </a:lnTo>
                  <a:lnTo>
                    <a:pt x="197078" y="126072"/>
                  </a:lnTo>
                  <a:lnTo>
                    <a:pt x="196240" y="127088"/>
                  </a:lnTo>
                  <a:lnTo>
                    <a:pt x="194386" y="127215"/>
                  </a:lnTo>
                  <a:lnTo>
                    <a:pt x="193192" y="128739"/>
                  </a:lnTo>
                  <a:lnTo>
                    <a:pt x="193192" y="129247"/>
                  </a:lnTo>
                  <a:lnTo>
                    <a:pt x="192544" y="129628"/>
                  </a:lnTo>
                  <a:lnTo>
                    <a:pt x="192176" y="130009"/>
                  </a:lnTo>
                  <a:lnTo>
                    <a:pt x="192176" y="131787"/>
                  </a:lnTo>
                  <a:lnTo>
                    <a:pt x="193205" y="131787"/>
                  </a:lnTo>
                  <a:lnTo>
                    <a:pt x="193205" y="130263"/>
                  </a:lnTo>
                  <a:lnTo>
                    <a:pt x="193916" y="129628"/>
                  </a:lnTo>
                  <a:lnTo>
                    <a:pt x="198869" y="129120"/>
                  </a:lnTo>
                  <a:lnTo>
                    <a:pt x="198882" y="127977"/>
                  </a:lnTo>
                  <a:lnTo>
                    <a:pt x="198920" y="125818"/>
                  </a:lnTo>
                  <a:lnTo>
                    <a:pt x="202361" y="125183"/>
                  </a:lnTo>
                  <a:close/>
                </a:path>
                <a:path w="424814" h="342264">
                  <a:moveTo>
                    <a:pt x="202387" y="150736"/>
                  </a:moveTo>
                  <a:lnTo>
                    <a:pt x="193738" y="150736"/>
                  </a:lnTo>
                  <a:lnTo>
                    <a:pt x="193738" y="153530"/>
                  </a:lnTo>
                  <a:lnTo>
                    <a:pt x="193268" y="153530"/>
                  </a:lnTo>
                  <a:lnTo>
                    <a:pt x="193179" y="153403"/>
                  </a:lnTo>
                  <a:lnTo>
                    <a:pt x="193090" y="153276"/>
                  </a:lnTo>
                  <a:lnTo>
                    <a:pt x="193738" y="153530"/>
                  </a:lnTo>
                  <a:lnTo>
                    <a:pt x="193738" y="150736"/>
                  </a:lnTo>
                  <a:lnTo>
                    <a:pt x="191287" y="150736"/>
                  </a:lnTo>
                  <a:lnTo>
                    <a:pt x="191287" y="154927"/>
                  </a:lnTo>
                  <a:lnTo>
                    <a:pt x="190449" y="155181"/>
                  </a:lnTo>
                  <a:lnTo>
                    <a:pt x="190258" y="155308"/>
                  </a:lnTo>
                  <a:lnTo>
                    <a:pt x="189865" y="155308"/>
                  </a:lnTo>
                  <a:lnTo>
                    <a:pt x="189865" y="155562"/>
                  </a:lnTo>
                  <a:lnTo>
                    <a:pt x="189293" y="155943"/>
                  </a:lnTo>
                  <a:lnTo>
                    <a:pt x="189293" y="155562"/>
                  </a:lnTo>
                  <a:lnTo>
                    <a:pt x="189865" y="155562"/>
                  </a:lnTo>
                  <a:lnTo>
                    <a:pt x="189865" y="155308"/>
                  </a:lnTo>
                  <a:lnTo>
                    <a:pt x="189293" y="155308"/>
                  </a:lnTo>
                  <a:lnTo>
                    <a:pt x="189280" y="154927"/>
                  </a:lnTo>
                  <a:lnTo>
                    <a:pt x="189280" y="154038"/>
                  </a:lnTo>
                  <a:lnTo>
                    <a:pt x="189496" y="154038"/>
                  </a:lnTo>
                  <a:lnTo>
                    <a:pt x="189280" y="153911"/>
                  </a:lnTo>
                  <a:lnTo>
                    <a:pt x="189268" y="153784"/>
                  </a:lnTo>
                  <a:lnTo>
                    <a:pt x="189496" y="153784"/>
                  </a:lnTo>
                  <a:lnTo>
                    <a:pt x="189496" y="154038"/>
                  </a:lnTo>
                  <a:lnTo>
                    <a:pt x="189496" y="154292"/>
                  </a:lnTo>
                  <a:lnTo>
                    <a:pt x="190741" y="154546"/>
                  </a:lnTo>
                  <a:lnTo>
                    <a:pt x="191046" y="154673"/>
                  </a:lnTo>
                  <a:lnTo>
                    <a:pt x="191160" y="154800"/>
                  </a:lnTo>
                  <a:lnTo>
                    <a:pt x="191287" y="154927"/>
                  </a:lnTo>
                  <a:lnTo>
                    <a:pt x="191287" y="150736"/>
                  </a:lnTo>
                  <a:lnTo>
                    <a:pt x="189852" y="150736"/>
                  </a:lnTo>
                  <a:lnTo>
                    <a:pt x="189852" y="152387"/>
                  </a:lnTo>
                  <a:lnTo>
                    <a:pt x="189496" y="153022"/>
                  </a:lnTo>
                  <a:lnTo>
                    <a:pt x="189496" y="153530"/>
                  </a:lnTo>
                  <a:lnTo>
                    <a:pt x="189268" y="153657"/>
                  </a:lnTo>
                  <a:lnTo>
                    <a:pt x="189268" y="153530"/>
                  </a:lnTo>
                  <a:lnTo>
                    <a:pt x="184873" y="153530"/>
                  </a:lnTo>
                  <a:lnTo>
                    <a:pt x="184340" y="152768"/>
                  </a:lnTo>
                  <a:lnTo>
                    <a:pt x="184238" y="152641"/>
                  </a:lnTo>
                  <a:lnTo>
                    <a:pt x="187083" y="152641"/>
                  </a:lnTo>
                  <a:lnTo>
                    <a:pt x="188899" y="152933"/>
                  </a:lnTo>
                  <a:lnTo>
                    <a:pt x="189585" y="152641"/>
                  </a:lnTo>
                  <a:lnTo>
                    <a:pt x="189852" y="152387"/>
                  </a:lnTo>
                  <a:lnTo>
                    <a:pt x="189852" y="150736"/>
                  </a:lnTo>
                  <a:lnTo>
                    <a:pt x="186283" y="150736"/>
                  </a:lnTo>
                  <a:lnTo>
                    <a:pt x="186283" y="152514"/>
                  </a:lnTo>
                  <a:lnTo>
                    <a:pt x="184150" y="152514"/>
                  </a:lnTo>
                  <a:lnTo>
                    <a:pt x="184061" y="152387"/>
                  </a:lnTo>
                  <a:lnTo>
                    <a:pt x="183972" y="152260"/>
                  </a:lnTo>
                  <a:lnTo>
                    <a:pt x="184683" y="152260"/>
                  </a:lnTo>
                  <a:lnTo>
                    <a:pt x="186283" y="152514"/>
                  </a:lnTo>
                  <a:lnTo>
                    <a:pt x="186283" y="150736"/>
                  </a:lnTo>
                  <a:lnTo>
                    <a:pt x="185788" y="150736"/>
                  </a:lnTo>
                  <a:lnTo>
                    <a:pt x="186359" y="150609"/>
                  </a:lnTo>
                  <a:lnTo>
                    <a:pt x="194284" y="150609"/>
                  </a:lnTo>
                  <a:lnTo>
                    <a:pt x="192938" y="150355"/>
                  </a:lnTo>
                  <a:lnTo>
                    <a:pt x="187502" y="150355"/>
                  </a:lnTo>
                  <a:lnTo>
                    <a:pt x="188633" y="150101"/>
                  </a:lnTo>
                  <a:lnTo>
                    <a:pt x="191579" y="150101"/>
                  </a:lnTo>
                  <a:lnTo>
                    <a:pt x="190233" y="149847"/>
                  </a:lnTo>
                  <a:lnTo>
                    <a:pt x="189776" y="149847"/>
                  </a:lnTo>
                  <a:lnTo>
                    <a:pt x="189979" y="149809"/>
                  </a:lnTo>
                  <a:lnTo>
                    <a:pt x="193192" y="149085"/>
                  </a:lnTo>
                  <a:lnTo>
                    <a:pt x="187502" y="149085"/>
                  </a:lnTo>
                  <a:lnTo>
                    <a:pt x="186842" y="149212"/>
                  </a:lnTo>
                  <a:lnTo>
                    <a:pt x="186740" y="148577"/>
                  </a:lnTo>
                  <a:lnTo>
                    <a:pt x="185788" y="148577"/>
                  </a:lnTo>
                  <a:lnTo>
                    <a:pt x="185788" y="149428"/>
                  </a:lnTo>
                  <a:lnTo>
                    <a:pt x="185547" y="149466"/>
                  </a:lnTo>
                  <a:lnTo>
                    <a:pt x="182308" y="150101"/>
                  </a:lnTo>
                  <a:lnTo>
                    <a:pt x="185788" y="150101"/>
                  </a:lnTo>
                  <a:lnTo>
                    <a:pt x="185788" y="150228"/>
                  </a:lnTo>
                  <a:lnTo>
                    <a:pt x="177609" y="150228"/>
                  </a:lnTo>
                  <a:lnTo>
                    <a:pt x="177609" y="153911"/>
                  </a:lnTo>
                  <a:lnTo>
                    <a:pt x="175501" y="153784"/>
                  </a:lnTo>
                  <a:lnTo>
                    <a:pt x="174421" y="154292"/>
                  </a:lnTo>
                  <a:lnTo>
                    <a:pt x="172859" y="154927"/>
                  </a:lnTo>
                  <a:lnTo>
                    <a:pt x="172415" y="154292"/>
                  </a:lnTo>
                  <a:lnTo>
                    <a:pt x="172300" y="153784"/>
                  </a:lnTo>
                  <a:lnTo>
                    <a:pt x="175501" y="153784"/>
                  </a:lnTo>
                  <a:lnTo>
                    <a:pt x="177507" y="153784"/>
                  </a:lnTo>
                  <a:lnTo>
                    <a:pt x="177609" y="153911"/>
                  </a:lnTo>
                  <a:lnTo>
                    <a:pt x="177609" y="150228"/>
                  </a:lnTo>
                  <a:lnTo>
                    <a:pt x="177152" y="150228"/>
                  </a:lnTo>
                  <a:lnTo>
                    <a:pt x="176415" y="150101"/>
                  </a:lnTo>
                  <a:lnTo>
                    <a:pt x="176034" y="149974"/>
                  </a:lnTo>
                  <a:lnTo>
                    <a:pt x="176263" y="149974"/>
                  </a:lnTo>
                  <a:lnTo>
                    <a:pt x="175844" y="149847"/>
                  </a:lnTo>
                  <a:lnTo>
                    <a:pt x="175437" y="149466"/>
                  </a:lnTo>
                  <a:lnTo>
                    <a:pt x="175221" y="149212"/>
                  </a:lnTo>
                  <a:lnTo>
                    <a:pt x="175107" y="149085"/>
                  </a:lnTo>
                  <a:lnTo>
                    <a:pt x="175006" y="148958"/>
                  </a:lnTo>
                  <a:lnTo>
                    <a:pt x="173697" y="148196"/>
                  </a:lnTo>
                  <a:lnTo>
                    <a:pt x="173723" y="147561"/>
                  </a:lnTo>
                  <a:lnTo>
                    <a:pt x="173837" y="146418"/>
                  </a:lnTo>
                  <a:lnTo>
                    <a:pt x="173824" y="144513"/>
                  </a:lnTo>
                  <a:lnTo>
                    <a:pt x="173342" y="144259"/>
                  </a:lnTo>
                  <a:lnTo>
                    <a:pt x="173037" y="144386"/>
                  </a:lnTo>
                  <a:lnTo>
                    <a:pt x="173037" y="146037"/>
                  </a:lnTo>
                  <a:lnTo>
                    <a:pt x="172910" y="145910"/>
                  </a:lnTo>
                  <a:lnTo>
                    <a:pt x="172783" y="145529"/>
                  </a:lnTo>
                  <a:lnTo>
                    <a:pt x="172681" y="145148"/>
                  </a:lnTo>
                  <a:lnTo>
                    <a:pt x="172085" y="145148"/>
                  </a:lnTo>
                  <a:lnTo>
                    <a:pt x="172085" y="144640"/>
                  </a:lnTo>
                  <a:lnTo>
                    <a:pt x="171615" y="144259"/>
                  </a:lnTo>
                  <a:lnTo>
                    <a:pt x="171069" y="144894"/>
                  </a:lnTo>
                  <a:lnTo>
                    <a:pt x="171399" y="144894"/>
                  </a:lnTo>
                  <a:lnTo>
                    <a:pt x="171284" y="145910"/>
                  </a:lnTo>
                  <a:lnTo>
                    <a:pt x="171602" y="146037"/>
                  </a:lnTo>
                  <a:lnTo>
                    <a:pt x="172834" y="146291"/>
                  </a:lnTo>
                  <a:lnTo>
                    <a:pt x="172237" y="146291"/>
                  </a:lnTo>
                  <a:lnTo>
                    <a:pt x="172262" y="146418"/>
                  </a:lnTo>
                  <a:lnTo>
                    <a:pt x="171424" y="146037"/>
                  </a:lnTo>
                  <a:lnTo>
                    <a:pt x="171196" y="146291"/>
                  </a:lnTo>
                  <a:lnTo>
                    <a:pt x="171081" y="146418"/>
                  </a:lnTo>
                  <a:lnTo>
                    <a:pt x="171056" y="146672"/>
                  </a:lnTo>
                  <a:lnTo>
                    <a:pt x="170942" y="147053"/>
                  </a:lnTo>
                  <a:lnTo>
                    <a:pt x="170853" y="147180"/>
                  </a:lnTo>
                  <a:lnTo>
                    <a:pt x="170764" y="147307"/>
                  </a:lnTo>
                  <a:lnTo>
                    <a:pt x="170637" y="147815"/>
                  </a:lnTo>
                  <a:lnTo>
                    <a:pt x="170827" y="147815"/>
                  </a:lnTo>
                  <a:lnTo>
                    <a:pt x="171157" y="148069"/>
                  </a:lnTo>
                  <a:lnTo>
                    <a:pt x="171157" y="147561"/>
                  </a:lnTo>
                  <a:lnTo>
                    <a:pt x="172516" y="147815"/>
                  </a:lnTo>
                  <a:lnTo>
                    <a:pt x="172110" y="148196"/>
                  </a:lnTo>
                  <a:lnTo>
                    <a:pt x="172034" y="148831"/>
                  </a:lnTo>
                  <a:lnTo>
                    <a:pt x="172694" y="148958"/>
                  </a:lnTo>
                  <a:lnTo>
                    <a:pt x="172694" y="149974"/>
                  </a:lnTo>
                  <a:lnTo>
                    <a:pt x="171437" y="149847"/>
                  </a:lnTo>
                  <a:lnTo>
                    <a:pt x="171564" y="148958"/>
                  </a:lnTo>
                  <a:lnTo>
                    <a:pt x="171411" y="149085"/>
                  </a:lnTo>
                  <a:lnTo>
                    <a:pt x="170891" y="149847"/>
                  </a:lnTo>
                  <a:lnTo>
                    <a:pt x="170802" y="149974"/>
                  </a:lnTo>
                  <a:lnTo>
                    <a:pt x="172021" y="150863"/>
                  </a:lnTo>
                  <a:lnTo>
                    <a:pt x="172974" y="150228"/>
                  </a:lnTo>
                  <a:lnTo>
                    <a:pt x="173101" y="150482"/>
                  </a:lnTo>
                  <a:lnTo>
                    <a:pt x="173189" y="150609"/>
                  </a:lnTo>
                  <a:lnTo>
                    <a:pt x="173367" y="150609"/>
                  </a:lnTo>
                  <a:lnTo>
                    <a:pt x="173431" y="150482"/>
                  </a:lnTo>
                  <a:lnTo>
                    <a:pt x="173583" y="150482"/>
                  </a:lnTo>
                  <a:lnTo>
                    <a:pt x="173710" y="151117"/>
                  </a:lnTo>
                  <a:lnTo>
                    <a:pt x="174066" y="151117"/>
                  </a:lnTo>
                  <a:lnTo>
                    <a:pt x="174117" y="150736"/>
                  </a:lnTo>
                  <a:lnTo>
                    <a:pt x="174383" y="150736"/>
                  </a:lnTo>
                  <a:lnTo>
                    <a:pt x="174828" y="151498"/>
                  </a:lnTo>
                  <a:lnTo>
                    <a:pt x="175577" y="152006"/>
                  </a:lnTo>
                  <a:lnTo>
                    <a:pt x="176212" y="152260"/>
                  </a:lnTo>
                  <a:lnTo>
                    <a:pt x="176657" y="152895"/>
                  </a:lnTo>
                  <a:lnTo>
                    <a:pt x="177076" y="152514"/>
                  </a:lnTo>
                  <a:lnTo>
                    <a:pt x="177203" y="153403"/>
                  </a:lnTo>
                  <a:lnTo>
                    <a:pt x="177304" y="153530"/>
                  </a:lnTo>
                  <a:lnTo>
                    <a:pt x="172085" y="153530"/>
                  </a:lnTo>
                  <a:lnTo>
                    <a:pt x="171958" y="153276"/>
                  </a:lnTo>
                  <a:lnTo>
                    <a:pt x="171729" y="153149"/>
                  </a:lnTo>
                  <a:lnTo>
                    <a:pt x="171665" y="154673"/>
                  </a:lnTo>
                  <a:lnTo>
                    <a:pt x="171221" y="154800"/>
                  </a:lnTo>
                  <a:lnTo>
                    <a:pt x="171069" y="154673"/>
                  </a:lnTo>
                  <a:lnTo>
                    <a:pt x="171069" y="155308"/>
                  </a:lnTo>
                  <a:lnTo>
                    <a:pt x="170865" y="155435"/>
                  </a:lnTo>
                  <a:lnTo>
                    <a:pt x="170916" y="155308"/>
                  </a:lnTo>
                  <a:lnTo>
                    <a:pt x="171069" y="155308"/>
                  </a:lnTo>
                  <a:lnTo>
                    <a:pt x="171069" y="154673"/>
                  </a:lnTo>
                  <a:lnTo>
                    <a:pt x="170624" y="154292"/>
                  </a:lnTo>
                  <a:lnTo>
                    <a:pt x="171526" y="154546"/>
                  </a:lnTo>
                  <a:lnTo>
                    <a:pt x="171665" y="154673"/>
                  </a:lnTo>
                  <a:lnTo>
                    <a:pt x="171665" y="153136"/>
                  </a:lnTo>
                  <a:lnTo>
                    <a:pt x="171221" y="153022"/>
                  </a:lnTo>
                  <a:lnTo>
                    <a:pt x="170954" y="152768"/>
                  </a:lnTo>
                  <a:lnTo>
                    <a:pt x="170383" y="152768"/>
                  </a:lnTo>
                  <a:lnTo>
                    <a:pt x="169900" y="153022"/>
                  </a:lnTo>
                  <a:lnTo>
                    <a:pt x="170561" y="153022"/>
                  </a:lnTo>
                  <a:lnTo>
                    <a:pt x="170535" y="153936"/>
                  </a:lnTo>
                  <a:lnTo>
                    <a:pt x="170116" y="154165"/>
                  </a:lnTo>
                  <a:lnTo>
                    <a:pt x="169252" y="154292"/>
                  </a:lnTo>
                  <a:lnTo>
                    <a:pt x="168757" y="154673"/>
                  </a:lnTo>
                  <a:lnTo>
                    <a:pt x="168871" y="155308"/>
                  </a:lnTo>
                  <a:lnTo>
                    <a:pt x="168948" y="155181"/>
                  </a:lnTo>
                  <a:lnTo>
                    <a:pt x="169024" y="155054"/>
                  </a:lnTo>
                  <a:lnTo>
                    <a:pt x="169100" y="154927"/>
                  </a:lnTo>
                  <a:lnTo>
                    <a:pt x="169430" y="154800"/>
                  </a:lnTo>
                  <a:lnTo>
                    <a:pt x="169494" y="155181"/>
                  </a:lnTo>
                  <a:lnTo>
                    <a:pt x="169608" y="155689"/>
                  </a:lnTo>
                  <a:lnTo>
                    <a:pt x="169760" y="155943"/>
                  </a:lnTo>
                  <a:lnTo>
                    <a:pt x="169824" y="156070"/>
                  </a:lnTo>
                  <a:lnTo>
                    <a:pt x="170662" y="155562"/>
                  </a:lnTo>
                  <a:lnTo>
                    <a:pt x="170688" y="155943"/>
                  </a:lnTo>
                  <a:lnTo>
                    <a:pt x="170027" y="156324"/>
                  </a:lnTo>
                  <a:lnTo>
                    <a:pt x="170802" y="156832"/>
                  </a:lnTo>
                  <a:lnTo>
                    <a:pt x="170776" y="156959"/>
                  </a:lnTo>
                  <a:lnTo>
                    <a:pt x="170649" y="157467"/>
                  </a:lnTo>
                  <a:lnTo>
                    <a:pt x="171284" y="157975"/>
                  </a:lnTo>
                  <a:lnTo>
                    <a:pt x="171615" y="157975"/>
                  </a:lnTo>
                  <a:lnTo>
                    <a:pt x="171538" y="157848"/>
                  </a:lnTo>
                  <a:lnTo>
                    <a:pt x="171462" y="157721"/>
                  </a:lnTo>
                  <a:lnTo>
                    <a:pt x="171348" y="157594"/>
                  </a:lnTo>
                  <a:lnTo>
                    <a:pt x="171284" y="157086"/>
                  </a:lnTo>
                  <a:lnTo>
                    <a:pt x="171577" y="157086"/>
                  </a:lnTo>
                  <a:lnTo>
                    <a:pt x="172085" y="156959"/>
                  </a:lnTo>
                  <a:lnTo>
                    <a:pt x="171996" y="156705"/>
                  </a:lnTo>
                  <a:lnTo>
                    <a:pt x="171907" y="156451"/>
                  </a:lnTo>
                  <a:lnTo>
                    <a:pt x="171856" y="156324"/>
                  </a:lnTo>
                  <a:lnTo>
                    <a:pt x="172123" y="156197"/>
                  </a:lnTo>
                  <a:lnTo>
                    <a:pt x="172275" y="156070"/>
                  </a:lnTo>
                  <a:lnTo>
                    <a:pt x="172339" y="156578"/>
                  </a:lnTo>
                  <a:lnTo>
                    <a:pt x="172440" y="156959"/>
                  </a:lnTo>
                  <a:lnTo>
                    <a:pt x="173583" y="156832"/>
                  </a:lnTo>
                  <a:lnTo>
                    <a:pt x="173685" y="156705"/>
                  </a:lnTo>
                  <a:lnTo>
                    <a:pt x="173812" y="156070"/>
                  </a:lnTo>
                  <a:lnTo>
                    <a:pt x="174053" y="156197"/>
                  </a:lnTo>
                  <a:lnTo>
                    <a:pt x="174142" y="156705"/>
                  </a:lnTo>
                  <a:lnTo>
                    <a:pt x="174472" y="156451"/>
                  </a:lnTo>
                  <a:lnTo>
                    <a:pt x="174586" y="156197"/>
                  </a:lnTo>
                  <a:lnTo>
                    <a:pt x="174612" y="156324"/>
                  </a:lnTo>
                  <a:lnTo>
                    <a:pt x="174739" y="156959"/>
                  </a:lnTo>
                  <a:lnTo>
                    <a:pt x="174472" y="157213"/>
                  </a:lnTo>
                  <a:lnTo>
                    <a:pt x="174866" y="157086"/>
                  </a:lnTo>
                  <a:lnTo>
                    <a:pt x="175183" y="156959"/>
                  </a:lnTo>
                  <a:lnTo>
                    <a:pt x="175310" y="156324"/>
                  </a:lnTo>
                  <a:lnTo>
                    <a:pt x="175488" y="156451"/>
                  </a:lnTo>
                  <a:lnTo>
                    <a:pt x="175780" y="156705"/>
                  </a:lnTo>
                  <a:lnTo>
                    <a:pt x="176174" y="156705"/>
                  </a:lnTo>
                  <a:lnTo>
                    <a:pt x="176745" y="156578"/>
                  </a:lnTo>
                  <a:lnTo>
                    <a:pt x="176771" y="157086"/>
                  </a:lnTo>
                  <a:lnTo>
                    <a:pt x="177050" y="156832"/>
                  </a:lnTo>
                  <a:lnTo>
                    <a:pt x="177292" y="156832"/>
                  </a:lnTo>
                  <a:lnTo>
                    <a:pt x="177368" y="157721"/>
                  </a:lnTo>
                  <a:lnTo>
                    <a:pt x="177495" y="157848"/>
                  </a:lnTo>
                  <a:lnTo>
                    <a:pt x="177571" y="156832"/>
                  </a:lnTo>
                  <a:lnTo>
                    <a:pt x="177584" y="156578"/>
                  </a:lnTo>
                  <a:lnTo>
                    <a:pt x="177609" y="156324"/>
                  </a:lnTo>
                  <a:lnTo>
                    <a:pt x="178447" y="156959"/>
                  </a:lnTo>
                  <a:lnTo>
                    <a:pt x="179374" y="156324"/>
                  </a:lnTo>
                  <a:lnTo>
                    <a:pt x="179425" y="156578"/>
                  </a:lnTo>
                  <a:lnTo>
                    <a:pt x="179285" y="156705"/>
                  </a:lnTo>
                  <a:lnTo>
                    <a:pt x="179070" y="156832"/>
                  </a:lnTo>
                  <a:lnTo>
                    <a:pt x="180086" y="157086"/>
                  </a:lnTo>
                  <a:lnTo>
                    <a:pt x="180911" y="156324"/>
                  </a:lnTo>
                  <a:lnTo>
                    <a:pt x="181051" y="156197"/>
                  </a:lnTo>
                  <a:lnTo>
                    <a:pt x="181190" y="156070"/>
                  </a:lnTo>
                  <a:lnTo>
                    <a:pt x="181749" y="155562"/>
                  </a:lnTo>
                  <a:lnTo>
                    <a:pt x="181825" y="155308"/>
                  </a:lnTo>
                  <a:lnTo>
                    <a:pt x="181940" y="154927"/>
                  </a:lnTo>
                  <a:lnTo>
                    <a:pt x="181991" y="154800"/>
                  </a:lnTo>
                  <a:lnTo>
                    <a:pt x="182981" y="154800"/>
                  </a:lnTo>
                  <a:lnTo>
                    <a:pt x="185966" y="155054"/>
                  </a:lnTo>
                  <a:lnTo>
                    <a:pt x="185877" y="154927"/>
                  </a:lnTo>
                  <a:lnTo>
                    <a:pt x="185788" y="154800"/>
                  </a:lnTo>
                  <a:lnTo>
                    <a:pt x="185420" y="154292"/>
                  </a:lnTo>
                  <a:lnTo>
                    <a:pt x="185331" y="154165"/>
                  </a:lnTo>
                  <a:lnTo>
                    <a:pt x="185242" y="154038"/>
                  </a:lnTo>
                  <a:lnTo>
                    <a:pt x="185153" y="153911"/>
                  </a:lnTo>
                  <a:lnTo>
                    <a:pt x="185026" y="153758"/>
                  </a:lnTo>
                  <a:lnTo>
                    <a:pt x="189014" y="153784"/>
                  </a:lnTo>
                  <a:lnTo>
                    <a:pt x="188620" y="153974"/>
                  </a:lnTo>
                  <a:lnTo>
                    <a:pt x="188620" y="155562"/>
                  </a:lnTo>
                  <a:lnTo>
                    <a:pt x="188620" y="155943"/>
                  </a:lnTo>
                  <a:lnTo>
                    <a:pt x="187794" y="155562"/>
                  </a:lnTo>
                  <a:lnTo>
                    <a:pt x="188620" y="155562"/>
                  </a:lnTo>
                  <a:lnTo>
                    <a:pt x="188620" y="153974"/>
                  </a:lnTo>
                  <a:lnTo>
                    <a:pt x="187960" y="154292"/>
                  </a:lnTo>
                  <a:lnTo>
                    <a:pt x="187464" y="154292"/>
                  </a:lnTo>
                  <a:lnTo>
                    <a:pt x="187032" y="154673"/>
                  </a:lnTo>
                  <a:lnTo>
                    <a:pt x="186982" y="155308"/>
                  </a:lnTo>
                  <a:lnTo>
                    <a:pt x="187096" y="155181"/>
                  </a:lnTo>
                  <a:lnTo>
                    <a:pt x="187223" y="155054"/>
                  </a:lnTo>
                  <a:lnTo>
                    <a:pt x="187337" y="154927"/>
                  </a:lnTo>
                  <a:lnTo>
                    <a:pt x="187680" y="154927"/>
                  </a:lnTo>
                  <a:lnTo>
                    <a:pt x="187731" y="155536"/>
                  </a:lnTo>
                  <a:lnTo>
                    <a:pt x="187261" y="155308"/>
                  </a:lnTo>
                  <a:lnTo>
                    <a:pt x="187325" y="155562"/>
                  </a:lnTo>
                  <a:lnTo>
                    <a:pt x="187413" y="155943"/>
                  </a:lnTo>
                  <a:lnTo>
                    <a:pt x="187540" y="156451"/>
                  </a:lnTo>
                  <a:lnTo>
                    <a:pt x="187655" y="156832"/>
                  </a:lnTo>
                  <a:lnTo>
                    <a:pt x="187769" y="157213"/>
                  </a:lnTo>
                  <a:lnTo>
                    <a:pt x="187960" y="157467"/>
                  </a:lnTo>
                  <a:lnTo>
                    <a:pt x="188556" y="157213"/>
                  </a:lnTo>
                  <a:lnTo>
                    <a:pt x="188239" y="157086"/>
                  </a:lnTo>
                  <a:lnTo>
                    <a:pt x="188252" y="156832"/>
                  </a:lnTo>
                  <a:lnTo>
                    <a:pt x="188531" y="156832"/>
                  </a:lnTo>
                  <a:lnTo>
                    <a:pt x="188671" y="156705"/>
                  </a:lnTo>
                  <a:lnTo>
                    <a:pt x="188810" y="156705"/>
                  </a:lnTo>
                  <a:lnTo>
                    <a:pt x="188836" y="157721"/>
                  </a:lnTo>
                  <a:lnTo>
                    <a:pt x="189433" y="158102"/>
                  </a:lnTo>
                  <a:lnTo>
                    <a:pt x="190030" y="157721"/>
                  </a:lnTo>
                  <a:lnTo>
                    <a:pt x="189496" y="157721"/>
                  </a:lnTo>
                  <a:lnTo>
                    <a:pt x="189433" y="157467"/>
                  </a:lnTo>
                  <a:lnTo>
                    <a:pt x="189687" y="157467"/>
                  </a:lnTo>
                  <a:lnTo>
                    <a:pt x="190487" y="157467"/>
                  </a:lnTo>
                  <a:lnTo>
                    <a:pt x="191020" y="157467"/>
                  </a:lnTo>
                  <a:lnTo>
                    <a:pt x="199085" y="157467"/>
                  </a:lnTo>
                  <a:lnTo>
                    <a:pt x="199034" y="157213"/>
                  </a:lnTo>
                  <a:lnTo>
                    <a:pt x="191236" y="157213"/>
                  </a:lnTo>
                  <a:lnTo>
                    <a:pt x="190855" y="157340"/>
                  </a:lnTo>
                  <a:lnTo>
                    <a:pt x="190715" y="157213"/>
                  </a:lnTo>
                  <a:lnTo>
                    <a:pt x="190017" y="157213"/>
                  </a:lnTo>
                  <a:lnTo>
                    <a:pt x="189725" y="157340"/>
                  </a:lnTo>
                  <a:lnTo>
                    <a:pt x="189814" y="157086"/>
                  </a:lnTo>
                  <a:lnTo>
                    <a:pt x="189852" y="156959"/>
                  </a:lnTo>
                  <a:lnTo>
                    <a:pt x="190385" y="156832"/>
                  </a:lnTo>
                  <a:lnTo>
                    <a:pt x="190474" y="156959"/>
                  </a:lnTo>
                  <a:lnTo>
                    <a:pt x="190563" y="157086"/>
                  </a:lnTo>
                  <a:lnTo>
                    <a:pt x="190715" y="157213"/>
                  </a:lnTo>
                  <a:lnTo>
                    <a:pt x="191236" y="157213"/>
                  </a:lnTo>
                  <a:lnTo>
                    <a:pt x="191998" y="156959"/>
                  </a:lnTo>
                  <a:lnTo>
                    <a:pt x="191871" y="156832"/>
                  </a:lnTo>
                  <a:lnTo>
                    <a:pt x="191757" y="156705"/>
                  </a:lnTo>
                  <a:lnTo>
                    <a:pt x="191643" y="156578"/>
                  </a:lnTo>
                  <a:lnTo>
                    <a:pt x="191516" y="156451"/>
                  </a:lnTo>
                  <a:lnTo>
                    <a:pt x="191401" y="156324"/>
                  </a:lnTo>
                  <a:lnTo>
                    <a:pt x="193827" y="156324"/>
                  </a:lnTo>
                  <a:lnTo>
                    <a:pt x="193903" y="156197"/>
                  </a:lnTo>
                  <a:lnTo>
                    <a:pt x="193979" y="156070"/>
                  </a:lnTo>
                  <a:lnTo>
                    <a:pt x="194068" y="155943"/>
                  </a:lnTo>
                  <a:lnTo>
                    <a:pt x="194119" y="155562"/>
                  </a:lnTo>
                  <a:lnTo>
                    <a:pt x="197421" y="155562"/>
                  </a:lnTo>
                  <a:lnTo>
                    <a:pt x="197383" y="155308"/>
                  </a:lnTo>
                  <a:lnTo>
                    <a:pt x="194094" y="155308"/>
                  </a:lnTo>
                  <a:lnTo>
                    <a:pt x="194043" y="154800"/>
                  </a:lnTo>
                  <a:lnTo>
                    <a:pt x="193624" y="154546"/>
                  </a:lnTo>
                  <a:lnTo>
                    <a:pt x="193078" y="154292"/>
                  </a:lnTo>
                  <a:lnTo>
                    <a:pt x="193167" y="154165"/>
                  </a:lnTo>
                  <a:lnTo>
                    <a:pt x="193268" y="154038"/>
                  </a:lnTo>
                  <a:lnTo>
                    <a:pt x="199910" y="154038"/>
                  </a:lnTo>
                  <a:lnTo>
                    <a:pt x="199910" y="154165"/>
                  </a:lnTo>
                  <a:lnTo>
                    <a:pt x="200177" y="154165"/>
                  </a:lnTo>
                  <a:lnTo>
                    <a:pt x="200113" y="154292"/>
                  </a:lnTo>
                  <a:lnTo>
                    <a:pt x="200012" y="154546"/>
                  </a:lnTo>
                  <a:lnTo>
                    <a:pt x="199948" y="154673"/>
                  </a:lnTo>
                  <a:lnTo>
                    <a:pt x="199834" y="154927"/>
                  </a:lnTo>
                  <a:lnTo>
                    <a:pt x="199174" y="154673"/>
                  </a:lnTo>
                  <a:lnTo>
                    <a:pt x="198424" y="154546"/>
                  </a:lnTo>
                  <a:lnTo>
                    <a:pt x="198335" y="154673"/>
                  </a:lnTo>
                  <a:lnTo>
                    <a:pt x="198247" y="154800"/>
                  </a:lnTo>
                  <a:lnTo>
                    <a:pt x="198120" y="154851"/>
                  </a:lnTo>
                  <a:lnTo>
                    <a:pt x="198120" y="155308"/>
                  </a:lnTo>
                  <a:lnTo>
                    <a:pt x="197789" y="155435"/>
                  </a:lnTo>
                  <a:lnTo>
                    <a:pt x="197967" y="155308"/>
                  </a:lnTo>
                  <a:lnTo>
                    <a:pt x="198120" y="155308"/>
                  </a:lnTo>
                  <a:lnTo>
                    <a:pt x="198120" y="154851"/>
                  </a:lnTo>
                  <a:lnTo>
                    <a:pt x="197853" y="154927"/>
                  </a:lnTo>
                  <a:lnTo>
                    <a:pt x="197548" y="155181"/>
                  </a:lnTo>
                  <a:lnTo>
                    <a:pt x="197459" y="155562"/>
                  </a:lnTo>
                  <a:lnTo>
                    <a:pt x="197434" y="155689"/>
                  </a:lnTo>
                  <a:lnTo>
                    <a:pt x="197612" y="155562"/>
                  </a:lnTo>
                  <a:lnTo>
                    <a:pt x="198132" y="155562"/>
                  </a:lnTo>
                  <a:lnTo>
                    <a:pt x="198183" y="156070"/>
                  </a:lnTo>
                  <a:lnTo>
                    <a:pt x="198805" y="156197"/>
                  </a:lnTo>
                  <a:lnTo>
                    <a:pt x="199161" y="155943"/>
                  </a:lnTo>
                  <a:lnTo>
                    <a:pt x="199351" y="155943"/>
                  </a:lnTo>
                  <a:lnTo>
                    <a:pt x="198932" y="156197"/>
                  </a:lnTo>
                  <a:lnTo>
                    <a:pt x="198386" y="156705"/>
                  </a:lnTo>
                  <a:lnTo>
                    <a:pt x="198843" y="156959"/>
                  </a:lnTo>
                  <a:lnTo>
                    <a:pt x="198996" y="157086"/>
                  </a:lnTo>
                  <a:lnTo>
                    <a:pt x="199034" y="157213"/>
                  </a:lnTo>
                  <a:lnTo>
                    <a:pt x="199656" y="157213"/>
                  </a:lnTo>
                  <a:lnTo>
                    <a:pt x="199656" y="157086"/>
                  </a:lnTo>
                  <a:lnTo>
                    <a:pt x="200279" y="157213"/>
                  </a:lnTo>
                  <a:lnTo>
                    <a:pt x="200253" y="157086"/>
                  </a:lnTo>
                  <a:lnTo>
                    <a:pt x="200126" y="156451"/>
                  </a:lnTo>
                  <a:lnTo>
                    <a:pt x="200507" y="156197"/>
                  </a:lnTo>
                  <a:lnTo>
                    <a:pt x="200494" y="156324"/>
                  </a:lnTo>
                  <a:lnTo>
                    <a:pt x="200367" y="157213"/>
                  </a:lnTo>
                  <a:lnTo>
                    <a:pt x="199656" y="157213"/>
                  </a:lnTo>
                  <a:lnTo>
                    <a:pt x="199656" y="157467"/>
                  </a:lnTo>
                  <a:lnTo>
                    <a:pt x="201015" y="157467"/>
                  </a:lnTo>
                  <a:lnTo>
                    <a:pt x="201129" y="157594"/>
                  </a:lnTo>
                  <a:lnTo>
                    <a:pt x="201498" y="157848"/>
                  </a:lnTo>
                  <a:lnTo>
                    <a:pt x="201968" y="157594"/>
                  </a:lnTo>
                  <a:lnTo>
                    <a:pt x="201612" y="157467"/>
                  </a:lnTo>
                  <a:lnTo>
                    <a:pt x="201625" y="157213"/>
                  </a:lnTo>
                  <a:lnTo>
                    <a:pt x="201714" y="157086"/>
                  </a:lnTo>
                  <a:lnTo>
                    <a:pt x="201828" y="156832"/>
                  </a:lnTo>
                  <a:lnTo>
                    <a:pt x="201942" y="156451"/>
                  </a:lnTo>
                  <a:lnTo>
                    <a:pt x="202006" y="156197"/>
                  </a:lnTo>
                  <a:lnTo>
                    <a:pt x="202044" y="156070"/>
                  </a:lnTo>
                  <a:lnTo>
                    <a:pt x="201320" y="156070"/>
                  </a:lnTo>
                  <a:lnTo>
                    <a:pt x="201320" y="155943"/>
                  </a:lnTo>
                  <a:lnTo>
                    <a:pt x="201320" y="155562"/>
                  </a:lnTo>
                  <a:lnTo>
                    <a:pt x="202145" y="155562"/>
                  </a:lnTo>
                  <a:lnTo>
                    <a:pt x="202133" y="155308"/>
                  </a:lnTo>
                  <a:lnTo>
                    <a:pt x="202120" y="154927"/>
                  </a:lnTo>
                  <a:lnTo>
                    <a:pt x="202095" y="154292"/>
                  </a:lnTo>
                  <a:lnTo>
                    <a:pt x="202247" y="154292"/>
                  </a:lnTo>
                  <a:lnTo>
                    <a:pt x="202336" y="154038"/>
                  </a:lnTo>
                  <a:lnTo>
                    <a:pt x="202387" y="153911"/>
                  </a:lnTo>
                  <a:lnTo>
                    <a:pt x="201739" y="153911"/>
                  </a:lnTo>
                  <a:lnTo>
                    <a:pt x="201853" y="153149"/>
                  </a:lnTo>
                  <a:lnTo>
                    <a:pt x="201891" y="153022"/>
                  </a:lnTo>
                  <a:lnTo>
                    <a:pt x="202082" y="153022"/>
                  </a:lnTo>
                  <a:lnTo>
                    <a:pt x="202171" y="152260"/>
                  </a:lnTo>
                  <a:lnTo>
                    <a:pt x="201968" y="152387"/>
                  </a:lnTo>
                  <a:lnTo>
                    <a:pt x="201625" y="152514"/>
                  </a:lnTo>
                  <a:lnTo>
                    <a:pt x="201256" y="152514"/>
                  </a:lnTo>
                  <a:lnTo>
                    <a:pt x="201244" y="152387"/>
                  </a:lnTo>
                  <a:lnTo>
                    <a:pt x="201231" y="152260"/>
                  </a:lnTo>
                  <a:lnTo>
                    <a:pt x="201180" y="151879"/>
                  </a:lnTo>
                  <a:lnTo>
                    <a:pt x="201142" y="151625"/>
                  </a:lnTo>
                  <a:lnTo>
                    <a:pt x="200545" y="151752"/>
                  </a:lnTo>
                  <a:lnTo>
                    <a:pt x="199974" y="151828"/>
                  </a:lnTo>
                  <a:lnTo>
                    <a:pt x="199974" y="153022"/>
                  </a:lnTo>
                  <a:lnTo>
                    <a:pt x="199936" y="153530"/>
                  </a:lnTo>
                  <a:lnTo>
                    <a:pt x="199923" y="153784"/>
                  </a:lnTo>
                  <a:lnTo>
                    <a:pt x="199923" y="153911"/>
                  </a:lnTo>
                  <a:lnTo>
                    <a:pt x="193357" y="153911"/>
                  </a:lnTo>
                  <a:lnTo>
                    <a:pt x="193446" y="153784"/>
                  </a:lnTo>
                  <a:lnTo>
                    <a:pt x="194386" y="153784"/>
                  </a:lnTo>
                  <a:lnTo>
                    <a:pt x="196811" y="153784"/>
                  </a:lnTo>
                  <a:lnTo>
                    <a:pt x="199923" y="153784"/>
                  </a:lnTo>
                  <a:lnTo>
                    <a:pt x="199923" y="153530"/>
                  </a:lnTo>
                  <a:lnTo>
                    <a:pt x="197231" y="153530"/>
                  </a:lnTo>
                  <a:lnTo>
                    <a:pt x="197637" y="153276"/>
                  </a:lnTo>
                  <a:lnTo>
                    <a:pt x="198043" y="153022"/>
                  </a:lnTo>
                  <a:lnTo>
                    <a:pt x="198666" y="152641"/>
                  </a:lnTo>
                  <a:lnTo>
                    <a:pt x="199974" y="153022"/>
                  </a:lnTo>
                  <a:lnTo>
                    <a:pt x="199974" y="151828"/>
                  </a:lnTo>
                  <a:lnTo>
                    <a:pt x="199517" y="151879"/>
                  </a:lnTo>
                  <a:lnTo>
                    <a:pt x="198780" y="151625"/>
                  </a:lnTo>
                  <a:lnTo>
                    <a:pt x="196837" y="151498"/>
                  </a:lnTo>
                  <a:lnTo>
                    <a:pt x="199059" y="151498"/>
                  </a:lnTo>
                  <a:lnTo>
                    <a:pt x="202387" y="150863"/>
                  </a:lnTo>
                  <a:lnTo>
                    <a:pt x="202387" y="150736"/>
                  </a:lnTo>
                  <a:close/>
                </a:path>
                <a:path w="424814" h="342264">
                  <a:moveTo>
                    <a:pt x="202387" y="150355"/>
                  </a:moveTo>
                  <a:lnTo>
                    <a:pt x="201231" y="150355"/>
                  </a:lnTo>
                  <a:lnTo>
                    <a:pt x="198399" y="150609"/>
                  </a:lnTo>
                  <a:lnTo>
                    <a:pt x="202387" y="150609"/>
                  </a:lnTo>
                  <a:lnTo>
                    <a:pt x="202387" y="150355"/>
                  </a:lnTo>
                  <a:close/>
                </a:path>
                <a:path w="424814" h="342264">
                  <a:moveTo>
                    <a:pt x="202387" y="149085"/>
                  </a:moveTo>
                  <a:lnTo>
                    <a:pt x="201231" y="149085"/>
                  </a:lnTo>
                  <a:lnTo>
                    <a:pt x="201231" y="150101"/>
                  </a:lnTo>
                  <a:lnTo>
                    <a:pt x="202387" y="150101"/>
                  </a:lnTo>
                  <a:lnTo>
                    <a:pt x="202387" y="149085"/>
                  </a:lnTo>
                  <a:close/>
                </a:path>
                <a:path w="424814" h="342264">
                  <a:moveTo>
                    <a:pt x="202387" y="148831"/>
                  </a:moveTo>
                  <a:lnTo>
                    <a:pt x="200939" y="148831"/>
                  </a:lnTo>
                  <a:lnTo>
                    <a:pt x="201231" y="148958"/>
                  </a:lnTo>
                  <a:lnTo>
                    <a:pt x="202387" y="148958"/>
                  </a:lnTo>
                  <a:lnTo>
                    <a:pt x="202387" y="148831"/>
                  </a:lnTo>
                  <a:close/>
                </a:path>
                <a:path w="424814" h="342264">
                  <a:moveTo>
                    <a:pt x="202387" y="148577"/>
                  </a:moveTo>
                  <a:lnTo>
                    <a:pt x="190576" y="148577"/>
                  </a:lnTo>
                  <a:lnTo>
                    <a:pt x="188277" y="148958"/>
                  </a:lnTo>
                  <a:lnTo>
                    <a:pt x="193763" y="148958"/>
                  </a:lnTo>
                  <a:lnTo>
                    <a:pt x="194906" y="148704"/>
                  </a:lnTo>
                  <a:lnTo>
                    <a:pt x="202387" y="148704"/>
                  </a:lnTo>
                  <a:lnTo>
                    <a:pt x="202387" y="148577"/>
                  </a:lnTo>
                  <a:close/>
                </a:path>
                <a:path w="424814" h="342264">
                  <a:moveTo>
                    <a:pt x="202755" y="134327"/>
                  </a:moveTo>
                  <a:lnTo>
                    <a:pt x="201853" y="134327"/>
                  </a:lnTo>
                  <a:lnTo>
                    <a:pt x="201853" y="135343"/>
                  </a:lnTo>
                  <a:lnTo>
                    <a:pt x="200190" y="135978"/>
                  </a:lnTo>
                  <a:lnTo>
                    <a:pt x="195529" y="135978"/>
                  </a:lnTo>
                  <a:lnTo>
                    <a:pt x="195148" y="135597"/>
                  </a:lnTo>
                  <a:lnTo>
                    <a:pt x="194119" y="134581"/>
                  </a:lnTo>
                  <a:lnTo>
                    <a:pt x="190373" y="135483"/>
                  </a:lnTo>
                  <a:lnTo>
                    <a:pt x="190398" y="135089"/>
                  </a:lnTo>
                  <a:lnTo>
                    <a:pt x="190398" y="134835"/>
                  </a:lnTo>
                  <a:lnTo>
                    <a:pt x="191643" y="133692"/>
                  </a:lnTo>
                  <a:lnTo>
                    <a:pt x="191516" y="133565"/>
                  </a:lnTo>
                  <a:lnTo>
                    <a:pt x="191401" y="133438"/>
                  </a:lnTo>
                  <a:lnTo>
                    <a:pt x="191274" y="133311"/>
                  </a:lnTo>
                  <a:lnTo>
                    <a:pt x="191160" y="133184"/>
                  </a:lnTo>
                  <a:lnTo>
                    <a:pt x="191516" y="132930"/>
                  </a:lnTo>
                  <a:lnTo>
                    <a:pt x="191770" y="132676"/>
                  </a:lnTo>
                  <a:lnTo>
                    <a:pt x="191770" y="132422"/>
                  </a:lnTo>
                  <a:lnTo>
                    <a:pt x="191554" y="132168"/>
                  </a:lnTo>
                  <a:lnTo>
                    <a:pt x="191046" y="132041"/>
                  </a:lnTo>
                  <a:lnTo>
                    <a:pt x="190969" y="131660"/>
                  </a:lnTo>
                  <a:lnTo>
                    <a:pt x="190868" y="131533"/>
                  </a:lnTo>
                  <a:lnTo>
                    <a:pt x="190754" y="131152"/>
                  </a:lnTo>
                  <a:lnTo>
                    <a:pt x="190576" y="130975"/>
                  </a:lnTo>
                  <a:lnTo>
                    <a:pt x="190576" y="132676"/>
                  </a:lnTo>
                  <a:lnTo>
                    <a:pt x="190080" y="132676"/>
                  </a:lnTo>
                  <a:lnTo>
                    <a:pt x="190207" y="132930"/>
                  </a:lnTo>
                  <a:lnTo>
                    <a:pt x="189547" y="132930"/>
                  </a:lnTo>
                  <a:lnTo>
                    <a:pt x="189496" y="132549"/>
                  </a:lnTo>
                  <a:lnTo>
                    <a:pt x="189445" y="132168"/>
                  </a:lnTo>
                  <a:lnTo>
                    <a:pt x="189445" y="133565"/>
                  </a:lnTo>
                  <a:lnTo>
                    <a:pt x="189255" y="133565"/>
                  </a:lnTo>
                  <a:lnTo>
                    <a:pt x="189255" y="133311"/>
                  </a:lnTo>
                  <a:lnTo>
                    <a:pt x="188950" y="133311"/>
                  </a:lnTo>
                  <a:lnTo>
                    <a:pt x="189026" y="133565"/>
                  </a:lnTo>
                  <a:lnTo>
                    <a:pt x="188810" y="133565"/>
                  </a:lnTo>
                  <a:lnTo>
                    <a:pt x="188607" y="133438"/>
                  </a:lnTo>
                  <a:lnTo>
                    <a:pt x="188544" y="134200"/>
                  </a:lnTo>
                  <a:lnTo>
                    <a:pt x="188429" y="134708"/>
                  </a:lnTo>
                  <a:lnTo>
                    <a:pt x="188341" y="134835"/>
                  </a:lnTo>
                  <a:lnTo>
                    <a:pt x="188252" y="134962"/>
                  </a:lnTo>
                  <a:lnTo>
                    <a:pt x="188175" y="135089"/>
                  </a:lnTo>
                  <a:lnTo>
                    <a:pt x="187515" y="134708"/>
                  </a:lnTo>
                  <a:lnTo>
                    <a:pt x="187553" y="134327"/>
                  </a:lnTo>
                  <a:lnTo>
                    <a:pt x="187655" y="134200"/>
                  </a:lnTo>
                  <a:lnTo>
                    <a:pt x="187756" y="133946"/>
                  </a:lnTo>
                  <a:lnTo>
                    <a:pt x="187833" y="133819"/>
                  </a:lnTo>
                  <a:lnTo>
                    <a:pt x="188150" y="133819"/>
                  </a:lnTo>
                  <a:lnTo>
                    <a:pt x="188239" y="133692"/>
                  </a:lnTo>
                  <a:lnTo>
                    <a:pt x="188328" y="133565"/>
                  </a:lnTo>
                  <a:lnTo>
                    <a:pt x="188417" y="133311"/>
                  </a:lnTo>
                  <a:lnTo>
                    <a:pt x="188188" y="133311"/>
                  </a:lnTo>
                  <a:lnTo>
                    <a:pt x="188099" y="133184"/>
                  </a:lnTo>
                  <a:lnTo>
                    <a:pt x="188010" y="133057"/>
                  </a:lnTo>
                  <a:lnTo>
                    <a:pt x="188239" y="133057"/>
                  </a:lnTo>
                  <a:lnTo>
                    <a:pt x="188226" y="132930"/>
                  </a:lnTo>
                  <a:lnTo>
                    <a:pt x="188214" y="132803"/>
                  </a:lnTo>
                  <a:lnTo>
                    <a:pt x="188061" y="132676"/>
                  </a:lnTo>
                  <a:lnTo>
                    <a:pt x="187972" y="132803"/>
                  </a:lnTo>
                  <a:lnTo>
                    <a:pt x="187883" y="132930"/>
                  </a:lnTo>
                  <a:lnTo>
                    <a:pt x="187769" y="132676"/>
                  </a:lnTo>
                  <a:lnTo>
                    <a:pt x="187947" y="132676"/>
                  </a:lnTo>
                  <a:lnTo>
                    <a:pt x="188290" y="132549"/>
                  </a:lnTo>
                  <a:lnTo>
                    <a:pt x="189407" y="133184"/>
                  </a:lnTo>
                  <a:lnTo>
                    <a:pt x="189445" y="133565"/>
                  </a:lnTo>
                  <a:lnTo>
                    <a:pt x="189445" y="132168"/>
                  </a:lnTo>
                  <a:lnTo>
                    <a:pt x="189725" y="132422"/>
                  </a:lnTo>
                  <a:lnTo>
                    <a:pt x="189915" y="132422"/>
                  </a:lnTo>
                  <a:lnTo>
                    <a:pt x="190576" y="132676"/>
                  </a:lnTo>
                  <a:lnTo>
                    <a:pt x="190576" y="130975"/>
                  </a:lnTo>
                  <a:lnTo>
                    <a:pt x="190246" y="130644"/>
                  </a:lnTo>
                  <a:lnTo>
                    <a:pt x="189953" y="130517"/>
                  </a:lnTo>
                  <a:lnTo>
                    <a:pt x="189382" y="130263"/>
                  </a:lnTo>
                  <a:lnTo>
                    <a:pt x="187947" y="130263"/>
                  </a:lnTo>
                  <a:lnTo>
                    <a:pt x="187934" y="130517"/>
                  </a:lnTo>
                  <a:lnTo>
                    <a:pt x="187756" y="130390"/>
                  </a:lnTo>
                  <a:lnTo>
                    <a:pt x="187236" y="130263"/>
                  </a:lnTo>
                  <a:lnTo>
                    <a:pt x="187159" y="131279"/>
                  </a:lnTo>
                  <a:lnTo>
                    <a:pt x="186817" y="131279"/>
                  </a:lnTo>
                  <a:lnTo>
                    <a:pt x="186702" y="131533"/>
                  </a:lnTo>
                  <a:lnTo>
                    <a:pt x="186651" y="131660"/>
                  </a:lnTo>
                  <a:lnTo>
                    <a:pt x="186537" y="131914"/>
                  </a:lnTo>
                  <a:lnTo>
                    <a:pt x="186474" y="132041"/>
                  </a:lnTo>
                  <a:lnTo>
                    <a:pt x="188010" y="132041"/>
                  </a:lnTo>
                  <a:lnTo>
                    <a:pt x="187883" y="131914"/>
                  </a:lnTo>
                  <a:lnTo>
                    <a:pt x="187756" y="131787"/>
                  </a:lnTo>
                  <a:lnTo>
                    <a:pt x="188061" y="131660"/>
                  </a:lnTo>
                  <a:lnTo>
                    <a:pt x="187756" y="131279"/>
                  </a:lnTo>
                  <a:lnTo>
                    <a:pt x="188595" y="131787"/>
                  </a:lnTo>
                  <a:lnTo>
                    <a:pt x="188607" y="132041"/>
                  </a:lnTo>
                  <a:lnTo>
                    <a:pt x="188252" y="132295"/>
                  </a:lnTo>
                  <a:lnTo>
                    <a:pt x="188125" y="132168"/>
                  </a:lnTo>
                  <a:lnTo>
                    <a:pt x="186423" y="132168"/>
                  </a:lnTo>
                  <a:lnTo>
                    <a:pt x="186169" y="132168"/>
                  </a:lnTo>
                  <a:lnTo>
                    <a:pt x="186283" y="132422"/>
                  </a:lnTo>
                  <a:lnTo>
                    <a:pt x="186423" y="132422"/>
                  </a:lnTo>
                  <a:lnTo>
                    <a:pt x="186359" y="132549"/>
                  </a:lnTo>
                  <a:lnTo>
                    <a:pt x="186296" y="132676"/>
                  </a:lnTo>
                  <a:lnTo>
                    <a:pt x="186232" y="132803"/>
                  </a:lnTo>
                  <a:lnTo>
                    <a:pt x="186131" y="133057"/>
                  </a:lnTo>
                  <a:lnTo>
                    <a:pt x="186029" y="133565"/>
                  </a:lnTo>
                  <a:lnTo>
                    <a:pt x="185699" y="133565"/>
                  </a:lnTo>
                  <a:lnTo>
                    <a:pt x="185686" y="134581"/>
                  </a:lnTo>
                  <a:lnTo>
                    <a:pt x="185559" y="135343"/>
                  </a:lnTo>
                  <a:lnTo>
                    <a:pt x="185445" y="136105"/>
                  </a:lnTo>
                  <a:lnTo>
                    <a:pt x="184988" y="135724"/>
                  </a:lnTo>
                  <a:lnTo>
                    <a:pt x="184111" y="135216"/>
                  </a:lnTo>
                  <a:lnTo>
                    <a:pt x="184175" y="134708"/>
                  </a:lnTo>
                  <a:lnTo>
                    <a:pt x="184289" y="133946"/>
                  </a:lnTo>
                  <a:lnTo>
                    <a:pt x="184416" y="133692"/>
                  </a:lnTo>
                  <a:lnTo>
                    <a:pt x="184531" y="133565"/>
                  </a:lnTo>
                  <a:lnTo>
                    <a:pt x="184543" y="132422"/>
                  </a:lnTo>
                  <a:lnTo>
                    <a:pt x="184734" y="132422"/>
                  </a:lnTo>
                  <a:lnTo>
                    <a:pt x="184111" y="132041"/>
                  </a:lnTo>
                  <a:lnTo>
                    <a:pt x="183832" y="132041"/>
                  </a:lnTo>
                  <a:lnTo>
                    <a:pt x="183972" y="132168"/>
                  </a:lnTo>
                  <a:lnTo>
                    <a:pt x="184086" y="132549"/>
                  </a:lnTo>
                  <a:lnTo>
                    <a:pt x="183692" y="132930"/>
                  </a:lnTo>
                  <a:lnTo>
                    <a:pt x="183692" y="133565"/>
                  </a:lnTo>
                  <a:lnTo>
                    <a:pt x="183578" y="133311"/>
                  </a:lnTo>
                  <a:lnTo>
                    <a:pt x="183464" y="132803"/>
                  </a:lnTo>
                  <a:lnTo>
                    <a:pt x="182956" y="132676"/>
                  </a:lnTo>
                  <a:lnTo>
                    <a:pt x="182956" y="132422"/>
                  </a:lnTo>
                  <a:lnTo>
                    <a:pt x="183159" y="132422"/>
                  </a:lnTo>
                  <a:lnTo>
                    <a:pt x="182562" y="132041"/>
                  </a:lnTo>
                  <a:lnTo>
                    <a:pt x="182029" y="132422"/>
                  </a:lnTo>
                  <a:lnTo>
                    <a:pt x="182321" y="132422"/>
                  </a:lnTo>
                  <a:lnTo>
                    <a:pt x="182245" y="132803"/>
                  </a:lnTo>
                  <a:lnTo>
                    <a:pt x="182143" y="133311"/>
                  </a:lnTo>
                  <a:lnTo>
                    <a:pt x="182397" y="133438"/>
                  </a:lnTo>
                  <a:lnTo>
                    <a:pt x="182956" y="133438"/>
                  </a:lnTo>
                  <a:lnTo>
                    <a:pt x="182981" y="133692"/>
                  </a:lnTo>
                  <a:lnTo>
                    <a:pt x="182245" y="133438"/>
                  </a:lnTo>
                  <a:lnTo>
                    <a:pt x="181927" y="133692"/>
                  </a:lnTo>
                  <a:lnTo>
                    <a:pt x="181800" y="134200"/>
                  </a:lnTo>
                  <a:lnTo>
                    <a:pt x="181686" y="134327"/>
                  </a:lnTo>
                  <a:lnTo>
                    <a:pt x="181559" y="134454"/>
                  </a:lnTo>
                  <a:lnTo>
                    <a:pt x="181495" y="134581"/>
                  </a:lnTo>
                  <a:lnTo>
                    <a:pt x="181432" y="134708"/>
                  </a:lnTo>
                  <a:lnTo>
                    <a:pt x="181864" y="134962"/>
                  </a:lnTo>
                  <a:lnTo>
                    <a:pt x="181864" y="134708"/>
                  </a:lnTo>
                  <a:lnTo>
                    <a:pt x="183121" y="134708"/>
                  </a:lnTo>
                  <a:lnTo>
                    <a:pt x="182702" y="135089"/>
                  </a:lnTo>
                  <a:lnTo>
                    <a:pt x="182575" y="135724"/>
                  </a:lnTo>
                  <a:lnTo>
                    <a:pt x="183172" y="135724"/>
                  </a:lnTo>
                  <a:lnTo>
                    <a:pt x="183121" y="136486"/>
                  </a:lnTo>
                  <a:lnTo>
                    <a:pt x="201409" y="136486"/>
                  </a:lnTo>
                  <a:lnTo>
                    <a:pt x="201993" y="136105"/>
                  </a:lnTo>
                  <a:lnTo>
                    <a:pt x="202184" y="135978"/>
                  </a:lnTo>
                  <a:lnTo>
                    <a:pt x="202755" y="135597"/>
                  </a:lnTo>
                  <a:lnTo>
                    <a:pt x="202755" y="134327"/>
                  </a:lnTo>
                  <a:close/>
                </a:path>
                <a:path w="424814" h="342264">
                  <a:moveTo>
                    <a:pt x="202755" y="133438"/>
                  </a:moveTo>
                  <a:lnTo>
                    <a:pt x="201853" y="133438"/>
                  </a:lnTo>
                  <a:lnTo>
                    <a:pt x="201853" y="134200"/>
                  </a:lnTo>
                  <a:lnTo>
                    <a:pt x="202755" y="134200"/>
                  </a:lnTo>
                  <a:lnTo>
                    <a:pt x="202755" y="133438"/>
                  </a:lnTo>
                  <a:close/>
                </a:path>
                <a:path w="424814" h="342264">
                  <a:moveTo>
                    <a:pt x="202755" y="133184"/>
                  </a:moveTo>
                  <a:lnTo>
                    <a:pt x="201853" y="133184"/>
                  </a:lnTo>
                  <a:lnTo>
                    <a:pt x="201853" y="133311"/>
                  </a:lnTo>
                  <a:lnTo>
                    <a:pt x="202755" y="133311"/>
                  </a:lnTo>
                  <a:lnTo>
                    <a:pt x="202755" y="133184"/>
                  </a:lnTo>
                  <a:close/>
                </a:path>
                <a:path w="424814" h="342264">
                  <a:moveTo>
                    <a:pt x="202755" y="132930"/>
                  </a:moveTo>
                  <a:lnTo>
                    <a:pt x="201853" y="132930"/>
                  </a:lnTo>
                  <a:lnTo>
                    <a:pt x="201853" y="133057"/>
                  </a:lnTo>
                  <a:lnTo>
                    <a:pt x="202755" y="133057"/>
                  </a:lnTo>
                  <a:lnTo>
                    <a:pt x="202755" y="132930"/>
                  </a:lnTo>
                  <a:close/>
                </a:path>
                <a:path w="424814" h="342264">
                  <a:moveTo>
                    <a:pt x="202755" y="132676"/>
                  </a:moveTo>
                  <a:lnTo>
                    <a:pt x="201853" y="132676"/>
                  </a:lnTo>
                  <a:lnTo>
                    <a:pt x="201853" y="132803"/>
                  </a:lnTo>
                  <a:lnTo>
                    <a:pt x="202755" y="132803"/>
                  </a:lnTo>
                  <a:lnTo>
                    <a:pt x="202755" y="132676"/>
                  </a:lnTo>
                  <a:close/>
                </a:path>
                <a:path w="424814" h="342264">
                  <a:moveTo>
                    <a:pt x="202755" y="132041"/>
                  </a:moveTo>
                  <a:lnTo>
                    <a:pt x="201853" y="132041"/>
                  </a:lnTo>
                  <a:lnTo>
                    <a:pt x="200875" y="132041"/>
                  </a:lnTo>
                  <a:lnTo>
                    <a:pt x="201358" y="131914"/>
                  </a:lnTo>
                  <a:lnTo>
                    <a:pt x="197726" y="131914"/>
                  </a:lnTo>
                  <a:lnTo>
                    <a:pt x="194208" y="132803"/>
                  </a:lnTo>
                  <a:lnTo>
                    <a:pt x="197980" y="132803"/>
                  </a:lnTo>
                  <a:lnTo>
                    <a:pt x="198462" y="132676"/>
                  </a:lnTo>
                  <a:lnTo>
                    <a:pt x="201853" y="132676"/>
                  </a:lnTo>
                  <a:lnTo>
                    <a:pt x="201853" y="132549"/>
                  </a:lnTo>
                  <a:lnTo>
                    <a:pt x="198945" y="132549"/>
                  </a:lnTo>
                  <a:lnTo>
                    <a:pt x="200393" y="132168"/>
                  </a:lnTo>
                  <a:lnTo>
                    <a:pt x="201853" y="132168"/>
                  </a:lnTo>
                  <a:lnTo>
                    <a:pt x="201853" y="132549"/>
                  </a:lnTo>
                  <a:lnTo>
                    <a:pt x="202755" y="132549"/>
                  </a:lnTo>
                  <a:lnTo>
                    <a:pt x="202755" y="132041"/>
                  </a:lnTo>
                  <a:close/>
                </a:path>
                <a:path w="424814" h="342264">
                  <a:moveTo>
                    <a:pt x="202755" y="131660"/>
                  </a:moveTo>
                  <a:lnTo>
                    <a:pt x="198742" y="131660"/>
                  </a:lnTo>
                  <a:lnTo>
                    <a:pt x="198234" y="131787"/>
                  </a:lnTo>
                  <a:lnTo>
                    <a:pt x="201853" y="131787"/>
                  </a:lnTo>
                  <a:lnTo>
                    <a:pt x="202755" y="131787"/>
                  </a:lnTo>
                  <a:lnTo>
                    <a:pt x="202755" y="131660"/>
                  </a:lnTo>
                  <a:close/>
                </a:path>
                <a:path w="424814" h="342264">
                  <a:moveTo>
                    <a:pt x="202755" y="130644"/>
                  </a:moveTo>
                  <a:lnTo>
                    <a:pt x="199237" y="131533"/>
                  </a:lnTo>
                  <a:lnTo>
                    <a:pt x="202755" y="131533"/>
                  </a:lnTo>
                  <a:lnTo>
                    <a:pt x="202755" y="130644"/>
                  </a:lnTo>
                  <a:close/>
                </a:path>
                <a:path w="424814" h="342264">
                  <a:moveTo>
                    <a:pt x="202984" y="146672"/>
                  </a:moveTo>
                  <a:lnTo>
                    <a:pt x="202095" y="145999"/>
                  </a:lnTo>
                  <a:lnTo>
                    <a:pt x="202095" y="146418"/>
                  </a:lnTo>
                  <a:lnTo>
                    <a:pt x="199186" y="146418"/>
                  </a:lnTo>
                  <a:lnTo>
                    <a:pt x="200329" y="145910"/>
                  </a:lnTo>
                  <a:lnTo>
                    <a:pt x="202095" y="146418"/>
                  </a:lnTo>
                  <a:lnTo>
                    <a:pt x="202095" y="145999"/>
                  </a:lnTo>
                  <a:lnTo>
                    <a:pt x="199834" y="144259"/>
                  </a:lnTo>
                  <a:lnTo>
                    <a:pt x="197510" y="146418"/>
                  </a:lnTo>
                  <a:lnTo>
                    <a:pt x="197358" y="146418"/>
                  </a:lnTo>
                  <a:lnTo>
                    <a:pt x="197358" y="146545"/>
                  </a:lnTo>
                  <a:lnTo>
                    <a:pt x="197231" y="146672"/>
                  </a:lnTo>
                  <a:lnTo>
                    <a:pt x="196557" y="146545"/>
                  </a:lnTo>
                  <a:lnTo>
                    <a:pt x="197358" y="146545"/>
                  </a:lnTo>
                  <a:lnTo>
                    <a:pt x="197358" y="146418"/>
                  </a:lnTo>
                  <a:lnTo>
                    <a:pt x="195897" y="146418"/>
                  </a:lnTo>
                  <a:lnTo>
                    <a:pt x="196227" y="146481"/>
                  </a:lnTo>
                  <a:lnTo>
                    <a:pt x="195224" y="146291"/>
                  </a:lnTo>
                  <a:lnTo>
                    <a:pt x="193890" y="146037"/>
                  </a:lnTo>
                  <a:lnTo>
                    <a:pt x="195859" y="146037"/>
                  </a:lnTo>
                  <a:lnTo>
                    <a:pt x="195999" y="145910"/>
                  </a:lnTo>
                  <a:lnTo>
                    <a:pt x="196532" y="145402"/>
                  </a:lnTo>
                  <a:lnTo>
                    <a:pt x="196608" y="144894"/>
                  </a:lnTo>
                  <a:lnTo>
                    <a:pt x="195122" y="145910"/>
                  </a:lnTo>
                  <a:lnTo>
                    <a:pt x="192214" y="144386"/>
                  </a:lnTo>
                  <a:lnTo>
                    <a:pt x="191681" y="144729"/>
                  </a:lnTo>
                  <a:lnTo>
                    <a:pt x="191681" y="147180"/>
                  </a:lnTo>
                  <a:lnTo>
                    <a:pt x="186740" y="147180"/>
                  </a:lnTo>
                  <a:lnTo>
                    <a:pt x="186740" y="147053"/>
                  </a:lnTo>
                  <a:lnTo>
                    <a:pt x="191249" y="147053"/>
                  </a:lnTo>
                  <a:lnTo>
                    <a:pt x="191681" y="147180"/>
                  </a:lnTo>
                  <a:lnTo>
                    <a:pt x="191681" y="144729"/>
                  </a:lnTo>
                  <a:lnTo>
                    <a:pt x="190817" y="145288"/>
                  </a:lnTo>
                  <a:lnTo>
                    <a:pt x="190817" y="146926"/>
                  </a:lnTo>
                  <a:lnTo>
                    <a:pt x="186740" y="146926"/>
                  </a:lnTo>
                  <a:lnTo>
                    <a:pt x="186740" y="146545"/>
                  </a:lnTo>
                  <a:lnTo>
                    <a:pt x="190030" y="146545"/>
                  </a:lnTo>
                  <a:lnTo>
                    <a:pt x="190169" y="146672"/>
                  </a:lnTo>
                  <a:lnTo>
                    <a:pt x="190385" y="146799"/>
                  </a:lnTo>
                  <a:lnTo>
                    <a:pt x="190817" y="146926"/>
                  </a:lnTo>
                  <a:lnTo>
                    <a:pt x="190817" y="145288"/>
                  </a:lnTo>
                  <a:lnTo>
                    <a:pt x="190233" y="145656"/>
                  </a:lnTo>
                  <a:lnTo>
                    <a:pt x="188379" y="145656"/>
                  </a:lnTo>
                  <a:lnTo>
                    <a:pt x="188379" y="146418"/>
                  </a:lnTo>
                  <a:lnTo>
                    <a:pt x="186740" y="146418"/>
                  </a:lnTo>
                  <a:lnTo>
                    <a:pt x="186740" y="146291"/>
                  </a:lnTo>
                  <a:lnTo>
                    <a:pt x="188379" y="146418"/>
                  </a:lnTo>
                  <a:lnTo>
                    <a:pt x="188379" y="145656"/>
                  </a:lnTo>
                  <a:lnTo>
                    <a:pt x="185788" y="145656"/>
                  </a:lnTo>
                  <a:lnTo>
                    <a:pt x="185788" y="147815"/>
                  </a:lnTo>
                  <a:lnTo>
                    <a:pt x="186740" y="147815"/>
                  </a:lnTo>
                  <a:lnTo>
                    <a:pt x="186740" y="147307"/>
                  </a:lnTo>
                  <a:lnTo>
                    <a:pt x="192112" y="147307"/>
                  </a:lnTo>
                  <a:lnTo>
                    <a:pt x="193852" y="147815"/>
                  </a:lnTo>
                  <a:lnTo>
                    <a:pt x="195173" y="147815"/>
                  </a:lnTo>
                  <a:lnTo>
                    <a:pt x="195160" y="148196"/>
                  </a:lnTo>
                  <a:lnTo>
                    <a:pt x="194716" y="148069"/>
                  </a:lnTo>
                  <a:lnTo>
                    <a:pt x="195160" y="148196"/>
                  </a:lnTo>
                  <a:lnTo>
                    <a:pt x="195160" y="147828"/>
                  </a:lnTo>
                  <a:lnTo>
                    <a:pt x="194322" y="147955"/>
                  </a:lnTo>
                  <a:lnTo>
                    <a:pt x="193852" y="147815"/>
                  </a:lnTo>
                  <a:lnTo>
                    <a:pt x="186740" y="147815"/>
                  </a:lnTo>
                  <a:lnTo>
                    <a:pt x="186740" y="148069"/>
                  </a:lnTo>
                  <a:lnTo>
                    <a:pt x="193636" y="148069"/>
                  </a:lnTo>
                  <a:lnTo>
                    <a:pt x="192874" y="148196"/>
                  </a:lnTo>
                  <a:lnTo>
                    <a:pt x="186740" y="148196"/>
                  </a:lnTo>
                  <a:lnTo>
                    <a:pt x="186740" y="148069"/>
                  </a:lnTo>
                  <a:lnTo>
                    <a:pt x="185788" y="148069"/>
                  </a:lnTo>
                  <a:lnTo>
                    <a:pt x="185788" y="148450"/>
                  </a:lnTo>
                  <a:lnTo>
                    <a:pt x="186740" y="148450"/>
                  </a:lnTo>
                  <a:lnTo>
                    <a:pt x="186740" y="148323"/>
                  </a:lnTo>
                  <a:lnTo>
                    <a:pt x="192100" y="148323"/>
                  </a:lnTo>
                  <a:lnTo>
                    <a:pt x="191338" y="148450"/>
                  </a:lnTo>
                  <a:lnTo>
                    <a:pt x="202145" y="148450"/>
                  </a:lnTo>
                  <a:lnTo>
                    <a:pt x="201663" y="148196"/>
                  </a:lnTo>
                  <a:lnTo>
                    <a:pt x="200952" y="147815"/>
                  </a:lnTo>
                  <a:lnTo>
                    <a:pt x="196024" y="147815"/>
                  </a:lnTo>
                  <a:lnTo>
                    <a:pt x="198602" y="146672"/>
                  </a:lnTo>
                  <a:lnTo>
                    <a:pt x="198894" y="146545"/>
                  </a:lnTo>
                  <a:lnTo>
                    <a:pt x="202539" y="146545"/>
                  </a:lnTo>
                  <a:lnTo>
                    <a:pt x="202984" y="146672"/>
                  </a:lnTo>
                  <a:close/>
                </a:path>
                <a:path w="424814" h="342264">
                  <a:moveTo>
                    <a:pt x="204431" y="188595"/>
                  </a:moveTo>
                  <a:lnTo>
                    <a:pt x="195783" y="188036"/>
                  </a:lnTo>
                  <a:lnTo>
                    <a:pt x="194094" y="188036"/>
                  </a:lnTo>
                  <a:lnTo>
                    <a:pt x="194056" y="188595"/>
                  </a:lnTo>
                  <a:lnTo>
                    <a:pt x="193954" y="190360"/>
                  </a:lnTo>
                  <a:lnTo>
                    <a:pt x="194767" y="191008"/>
                  </a:lnTo>
                  <a:lnTo>
                    <a:pt x="196062" y="191008"/>
                  </a:lnTo>
                  <a:lnTo>
                    <a:pt x="195046" y="197713"/>
                  </a:lnTo>
                  <a:lnTo>
                    <a:pt x="194957" y="198335"/>
                  </a:lnTo>
                  <a:lnTo>
                    <a:pt x="194538" y="197739"/>
                  </a:lnTo>
                  <a:lnTo>
                    <a:pt x="194538" y="200901"/>
                  </a:lnTo>
                  <a:lnTo>
                    <a:pt x="194271" y="202628"/>
                  </a:lnTo>
                  <a:lnTo>
                    <a:pt x="193954" y="204406"/>
                  </a:lnTo>
                  <a:lnTo>
                    <a:pt x="193700" y="206121"/>
                  </a:lnTo>
                  <a:lnTo>
                    <a:pt x="193294" y="205549"/>
                  </a:lnTo>
                  <a:lnTo>
                    <a:pt x="193294" y="208724"/>
                  </a:lnTo>
                  <a:lnTo>
                    <a:pt x="193014" y="210527"/>
                  </a:lnTo>
                  <a:lnTo>
                    <a:pt x="192506" y="213512"/>
                  </a:lnTo>
                  <a:lnTo>
                    <a:pt x="191998" y="212788"/>
                  </a:lnTo>
                  <a:lnTo>
                    <a:pt x="191998" y="215963"/>
                  </a:lnTo>
                  <a:lnTo>
                    <a:pt x="185013" y="212280"/>
                  </a:lnTo>
                  <a:lnTo>
                    <a:pt x="179044" y="206781"/>
                  </a:lnTo>
                  <a:lnTo>
                    <a:pt x="175094" y="199478"/>
                  </a:lnTo>
                  <a:lnTo>
                    <a:pt x="174269" y="191389"/>
                  </a:lnTo>
                  <a:lnTo>
                    <a:pt x="174155" y="190360"/>
                  </a:lnTo>
                  <a:lnTo>
                    <a:pt x="191998" y="215963"/>
                  </a:lnTo>
                  <a:lnTo>
                    <a:pt x="191998" y="212788"/>
                  </a:lnTo>
                  <a:lnTo>
                    <a:pt x="176403" y="190360"/>
                  </a:lnTo>
                  <a:lnTo>
                    <a:pt x="176288" y="190182"/>
                  </a:lnTo>
                  <a:lnTo>
                    <a:pt x="180352" y="190182"/>
                  </a:lnTo>
                  <a:lnTo>
                    <a:pt x="193294" y="208724"/>
                  </a:lnTo>
                  <a:lnTo>
                    <a:pt x="193294" y="205549"/>
                  </a:lnTo>
                  <a:lnTo>
                    <a:pt x="182727" y="190360"/>
                  </a:lnTo>
                  <a:lnTo>
                    <a:pt x="182600" y="190182"/>
                  </a:lnTo>
                  <a:lnTo>
                    <a:pt x="182257" y="189687"/>
                  </a:lnTo>
                  <a:lnTo>
                    <a:pt x="183515" y="189395"/>
                  </a:lnTo>
                  <a:lnTo>
                    <a:pt x="184746" y="189039"/>
                  </a:lnTo>
                  <a:lnTo>
                    <a:pt x="185915" y="188595"/>
                  </a:lnTo>
                  <a:lnTo>
                    <a:pt x="194538" y="200901"/>
                  </a:lnTo>
                  <a:lnTo>
                    <a:pt x="194538" y="197739"/>
                  </a:lnTo>
                  <a:lnTo>
                    <a:pt x="188150" y="188595"/>
                  </a:lnTo>
                  <a:lnTo>
                    <a:pt x="187756" y="188036"/>
                  </a:lnTo>
                  <a:lnTo>
                    <a:pt x="187426" y="188036"/>
                  </a:lnTo>
                  <a:lnTo>
                    <a:pt x="191084" y="186575"/>
                  </a:lnTo>
                  <a:lnTo>
                    <a:pt x="191554" y="186321"/>
                  </a:lnTo>
                  <a:lnTo>
                    <a:pt x="191833" y="186182"/>
                  </a:lnTo>
                  <a:lnTo>
                    <a:pt x="193827" y="185115"/>
                  </a:lnTo>
                  <a:lnTo>
                    <a:pt x="196456" y="185115"/>
                  </a:lnTo>
                  <a:lnTo>
                    <a:pt x="196456" y="188036"/>
                  </a:lnTo>
                  <a:lnTo>
                    <a:pt x="199872" y="188036"/>
                  </a:lnTo>
                  <a:lnTo>
                    <a:pt x="199961" y="185115"/>
                  </a:lnTo>
                  <a:lnTo>
                    <a:pt x="199974" y="184670"/>
                  </a:lnTo>
                  <a:lnTo>
                    <a:pt x="198272" y="182549"/>
                  </a:lnTo>
                  <a:lnTo>
                    <a:pt x="192455" y="182549"/>
                  </a:lnTo>
                  <a:lnTo>
                    <a:pt x="187045" y="186182"/>
                  </a:lnTo>
                  <a:lnTo>
                    <a:pt x="176847" y="186182"/>
                  </a:lnTo>
                  <a:lnTo>
                    <a:pt x="174942" y="185407"/>
                  </a:lnTo>
                  <a:lnTo>
                    <a:pt x="173139" y="184670"/>
                  </a:lnTo>
                  <a:lnTo>
                    <a:pt x="172224" y="184175"/>
                  </a:lnTo>
                  <a:lnTo>
                    <a:pt x="170535" y="183197"/>
                  </a:lnTo>
                  <a:lnTo>
                    <a:pt x="169938" y="184670"/>
                  </a:lnTo>
                  <a:lnTo>
                    <a:pt x="169633" y="185115"/>
                  </a:lnTo>
                  <a:lnTo>
                    <a:pt x="169633" y="184175"/>
                  </a:lnTo>
                  <a:lnTo>
                    <a:pt x="168821" y="183349"/>
                  </a:lnTo>
                  <a:lnTo>
                    <a:pt x="166801" y="183349"/>
                  </a:lnTo>
                  <a:lnTo>
                    <a:pt x="165963" y="184175"/>
                  </a:lnTo>
                  <a:lnTo>
                    <a:pt x="165963" y="186182"/>
                  </a:lnTo>
                  <a:lnTo>
                    <a:pt x="166801" y="187020"/>
                  </a:lnTo>
                  <a:lnTo>
                    <a:pt x="168363" y="187020"/>
                  </a:lnTo>
                  <a:lnTo>
                    <a:pt x="168897" y="186728"/>
                  </a:lnTo>
                  <a:lnTo>
                    <a:pt x="169240" y="186321"/>
                  </a:lnTo>
                  <a:lnTo>
                    <a:pt x="168503" y="188036"/>
                  </a:lnTo>
                  <a:lnTo>
                    <a:pt x="168338" y="188595"/>
                  </a:lnTo>
                  <a:lnTo>
                    <a:pt x="169608" y="189039"/>
                  </a:lnTo>
                  <a:lnTo>
                    <a:pt x="169291" y="189039"/>
                  </a:lnTo>
                  <a:lnTo>
                    <a:pt x="170180" y="197713"/>
                  </a:lnTo>
                  <a:lnTo>
                    <a:pt x="174307" y="206438"/>
                  </a:lnTo>
                  <a:lnTo>
                    <a:pt x="181381" y="213868"/>
                  </a:lnTo>
                  <a:lnTo>
                    <a:pt x="191135" y="218795"/>
                  </a:lnTo>
                  <a:lnTo>
                    <a:pt x="193319" y="218224"/>
                  </a:lnTo>
                  <a:lnTo>
                    <a:pt x="195529" y="218541"/>
                  </a:lnTo>
                  <a:lnTo>
                    <a:pt x="195529" y="222364"/>
                  </a:lnTo>
                  <a:lnTo>
                    <a:pt x="194805" y="223012"/>
                  </a:lnTo>
                  <a:lnTo>
                    <a:pt x="192620" y="223012"/>
                  </a:lnTo>
                  <a:lnTo>
                    <a:pt x="192062" y="222504"/>
                  </a:lnTo>
                  <a:lnTo>
                    <a:pt x="192062" y="220941"/>
                  </a:lnTo>
                  <a:lnTo>
                    <a:pt x="193763" y="221538"/>
                  </a:lnTo>
                  <a:lnTo>
                    <a:pt x="193916" y="220941"/>
                  </a:lnTo>
                  <a:lnTo>
                    <a:pt x="194106" y="220256"/>
                  </a:lnTo>
                  <a:lnTo>
                    <a:pt x="194183" y="219951"/>
                  </a:lnTo>
                  <a:lnTo>
                    <a:pt x="193586" y="219544"/>
                  </a:lnTo>
                  <a:lnTo>
                    <a:pt x="191566" y="219544"/>
                  </a:lnTo>
                  <a:lnTo>
                    <a:pt x="190639" y="219951"/>
                  </a:lnTo>
                  <a:lnTo>
                    <a:pt x="190030" y="220256"/>
                  </a:lnTo>
                  <a:lnTo>
                    <a:pt x="190030" y="223939"/>
                  </a:lnTo>
                  <a:lnTo>
                    <a:pt x="191617" y="225132"/>
                  </a:lnTo>
                  <a:lnTo>
                    <a:pt x="194970" y="225132"/>
                  </a:lnTo>
                  <a:lnTo>
                    <a:pt x="198412" y="224218"/>
                  </a:lnTo>
                  <a:lnTo>
                    <a:pt x="198374" y="223939"/>
                  </a:lnTo>
                  <a:lnTo>
                    <a:pt x="198259" y="223012"/>
                  </a:lnTo>
                  <a:lnTo>
                    <a:pt x="198183" y="222364"/>
                  </a:lnTo>
                  <a:lnTo>
                    <a:pt x="198081" y="221538"/>
                  </a:lnTo>
                  <a:lnTo>
                    <a:pt x="198005" y="220941"/>
                  </a:lnTo>
                  <a:lnTo>
                    <a:pt x="197929" y="220256"/>
                  </a:lnTo>
                  <a:lnTo>
                    <a:pt x="199567" y="220256"/>
                  </a:lnTo>
                  <a:lnTo>
                    <a:pt x="199644" y="219951"/>
                  </a:lnTo>
                  <a:lnTo>
                    <a:pt x="199745" y="219544"/>
                  </a:lnTo>
                  <a:lnTo>
                    <a:pt x="199859" y="218541"/>
                  </a:lnTo>
                  <a:lnTo>
                    <a:pt x="199885" y="218224"/>
                  </a:lnTo>
                  <a:lnTo>
                    <a:pt x="199974" y="217093"/>
                  </a:lnTo>
                  <a:lnTo>
                    <a:pt x="199174" y="217093"/>
                  </a:lnTo>
                  <a:lnTo>
                    <a:pt x="199199" y="215963"/>
                  </a:lnTo>
                  <a:lnTo>
                    <a:pt x="199250" y="213512"/>
                  </a:lnTo>
                  <a:lnTo>
                    <a:pt x="199364" y="208724"/>
                  </a:lnTo>
                  <a:lnTo>
                    <a:pt x="199428" y="206121"/>
                  </a:lnTo>
                  <a:lnTo>
                    <a:pt x="199542" y="200901"/>
                  </a:lnTo>
                  <a:lnTo>
                    <a:pt x="199605" y="198335"/>
                  </a:lnTo>
                  <a:lnTo>
                    <a:pt x="199771" y="191389"/>
                  </a:lnTo>
                  <a:lnTo>
                    <a:pt x="201320" y="191389"/>
                  </a:lnTo>
                  <a:lnTo>
                    <a:pt x="202044" y="191008"/>
                  </a:lnTo>
                  <a:lnTo>
                    <a:pt x="202171" y="190360"/>
                  </a:lnTo>
                  <a:lnTo>
                    <a:pt x="202247" y="189039"/>
                  </a:lnTo>
                  <a:lnTo>
                    <a:pt x="202463" y="189039"/>
                  </a:lnTo>
                  <a:lnTo>
                    <a:pt x="201714" y="188595"/>
                  </a:lnTo>
                  <a:lnTo>
                    <a:pt x="204431" y="188595"/>
                  </a:lnTo>
                  <a:close/>
                </a:path>
                <a:path w="424814" h="342264">
                  <a:moveTo>
                    <a:pt x="212953" y="191389"/>
                  </a:moveTo>
                  <a:lnTo>
                    <a:pt x="212699" y="191389"/>
                  </a:lnTo>
                  <a:lnTo>
                    <a:pt x="212763" y="191516"/>
                  </a:lnTo>
                  <a:lnTo>
                    <a:pt x="212953" y="191389"/>
                  </a:lnTo>
                  <a:close/>
                </a:path>
                <a:path w="424814" h="342264">
                  <a:moveTo>
                    <a:pt x="214477" y="211645"/>
                  </a:moveTo>
                  <a:lnTo>
                    <a:pt x="214426" y="211518"/>
                  </a:lnTo>
                  <a:lnTo>
                    <a:pt x="213918" y="211518"/>
                  </a:lnTo>
                  <a:lnTo>
                    <a:pt x="213855" y="210883"/>
                  </a:lnTo>
                  <a:lnTo>
                    <a:pt x="213436" y="210629"/>
                  </a:lnTo>
                  <a:lnTo>
                    <a:pt x="212991" y="211010"/>
                  </a:lnTo>
                  <a:lnTo>
                    <a:pt x="213271" y="211137"/>
                  </a:lnTo>
                  <a:lnTo>
                    <a:pt x="213233" y="211645"/>
                  </a:lnTo>
                  <a:lnTo>
                    <a:pt x="214477" y="211645"/>
                  </a:lnTo>
                  <a:close/>
                </a:path>
                <a:path w="424814" h="342264">
                  <a:moveTo>
                    <a:pt x="216369" y="201663"/>
                  </a:moveTo>
                  <a:lnTo>
                    <a:pt x="215709" y="201663"/>
                  </a:lnTo>
                  <a:lnTo>
                    <a:pt x="214579" y="201663"/>
                  </a:lnTo>
                  <a:lnTo>
                    <a:pt x="214617" y="200926"/>
                  </a:lnTo>
                  <a:lnTo>
                    <a:pt x="214439" y="200926"/>
                  </a:lnTo>
                  <a:lnTo>
                    <a:pt x="214337" y="201079"/>
                  </a:lnTo>
                  <a:lnTo>
                    <a:pt x="214210" y="201269"/>
                  </a:lnTo>
                  <a:lnTo>
                    <a:pt x="214045" y="201663"/>
                  </a:lnTo>
                  <a:lnTo>
                    <a:pt x="215099" y="202387"/>
                  </a:lnTo>
                  <a:lnTo>
                    <a:pt x="216369" y="201663"/>
                  </a:lnTo>
                  <a:close/>
                </a:path>
                <a:path w="424814" h="342264">
                  <a:moveTo>
                    <a:pt x="217297" y="193167"/>
                  </a:moveTo>
                  <a:lnTo>
                    <a:pt x="216192" y="193294"/>
                  </a:lnTo>
                  <a:lnTo>
                    <a:pt x="217233" y="193294"/>
                  </a:lnTo>
                  <a:lnTo>
                    <a:pt x="217297" y="193167"/>
                  </a:lnTo>
                  <a:close/>
                </a:path>
                <a:path w="424814" h="342264">
                  <a:moveTo>
                    <a:pt x="218198" y="200926"/>
                  </a:moveTo>
                  <a:lnTo>
                    <a:pt x="217119" y="200329"/>
                  </a:lnTo>
                  <a:lnTo>
                    <a:pt x="215480" y="200329"/>
                  </a:lnTo>
                  <a:lnTo>
                    <a:pt x="217576" y="196532"/>
                  </a:lnTo>
                  <a:lnTo>
                    <a:pt x="214147" y="196532"/>
                  </a:lnTo>
                  <a:lnTo>
                    <a:pt x="213995" y="200329"/>
                  </a:lnTo>
                  <a:lnTo>
                    <a:pt x="213499" y="200329"/>
                  </a:lnTo>
                  <a:lnTo>
                    <a:pt x="217754" y="200926"/>
                  </a:lnTo>
                  <a:lnTo>
                    <a:pt x="218198" y="200926"/>
                  </a:lnTo>
                  <a:close/>
                </a:path>
                <a:path w="424814" h="342264">
                  <a:moveTo>
                    <a:pt x="218998" y="211645"/>
                  </a:moveTo>
                  <a:lnTo>
                    <a:pt x="215353" y="211645"/>
                  </a:lnTo>
                  <a:lnTo>
                    <a:pt x="215353" y="211772"/>
                  </a:lnTo>
                  <a:lnTo>
                    <a:pt x="218948" y="211772"/>
                  </a:lnTo>
                  <a:lnTo>
                    <a:pt x="218998" y="211645"/>
                  </a:lnTo>
                  <a:close/>
                </a:path>
                <a:path w="424814" h="342264">
                  <a:moveTo>
                    <a:pt x="219290" y="211137"/>
                  </a:moveTo>
                  <a:lnTo>
                    <a:pt x="215341" y="211010"/>
                  </a:lnTo>
                  <a:lnTo>
                    <a:pt x="215341" y="210756"/>
                  </a:lnTo>
                  <a:lnTo>
                    <a:pt x="214922" y="210502"/>
                  </a:lnTo>
                  <a:lnTo>
                    <a:pt x="214642" y="210629"/>
                  </a:lnTo>
                  <a:lnTo>
                    <a:pt x="214782" y="210756"/>
                  </a:lnTo>
                  <a:lnTo>
                    <a:pt x="214960" y="210883"/>
                  </a:lnTo>
                  <a:lnTo>
                    <a:pt x="214985" y="211137"/>
                  </a:lnTo>
                  <a:lnTo>
                    <a:pt x="214630" y="211518"/>
                  </a:lnTo>
                  <a:lnTo>
                    <a:pt x="214604" y="211645"/>
                  </a:lnTo>
                  <a:lnTo>
                    <a:pt x="215353" y="211645"/>
                  </a:lnTo>
                  <a:lnTo>
                    <a:pt x="215341" y="211137"/>
                  </a:lnTo>
                  <a:lnTo>
                    <a:pt x="219290" y="211137"/>
                  </a:lnTo>
                  <a:close/>
                </a:path>
                <a:path w="424814" h="342264">
                  <a:moveTo>
                    <a:pt x="220522" y="211772"/>
                  </a:moveTo>
                  <a:lnTo>
                    <a:pt x="220357" y="211645"/>
                  </a:lnTo>
                  <a:lnTo>
                    <a:pt x="220230" y="211772"/>
                  </a:lnTo>
                  <a:lnTo>
                    <a:pt x="220522" y="211772"/>
                  </a:lnTo>
                  <a:close/>
                </a:path>
                <a:path w="424814" h="342264">
                  <a:moveTo>
                    <a:pt x="220992" y="139611"/>
                  </a:moveTo>
                  <a:lnTo>
                    <a:pt x="220903" y="138595"/>
                  </a:lnTo>
                  <a:lnTo>
                    <a:pt x="220840" y="138341"/>
                  </a:lnTo>
                  <a:lnTo>
                    <a:pt x="220751" y="138087"/>
                  </a:lnTo>
                  <a:lnTo>
                    <a:pt x="220243" y="137833"/>
                  </a:lnTo>
                  <a:lnTo>
                    <a:pt x="219976" y="137833"/>
                  </a:lnTo>
                  <a:lnTo>
                    <a:pt x="220281" y="138087"/>
                  </a:lnTo>
                  <a:lnTo>
                    <a:pt x="220345" y="138595"/>
                  </a:lnTo>
                  <a:lnTo>
                    <a:pt x="220192" y="138595"/>
                  </a:lnTo>
                  <a:lnTo>
                    <a:pt x="220078" y="138722"/>
                  </a:lnTo>
                  <a:lnTo>
                    <a:pt x="219862" y="139103"/>
                  </a:lnTo>
                  <a:lnTo>
                    <a:pt x="220078" y="139357"/>
                  </a:lnTo>
                  <a:lnTo>
                    <a:pt x="220014" y="139560"/>
                  </a:lnTo>
                  <a:lnTo>
                    <a:pt x="219837" y="139357"/>
                  </a:lnTo>
                  <a:lnTo>
                    <a:pt x="219773" y="139103"/>
                  </a:lnTo>
                  <a:lnTo>
                    <a:pt x="219659" y="138722"/>
                  </a:lnTo>
                  <a:lnTo>
                    <a:pt x="219087" y="138722"/>
                  </a:lnTo>
                  <a:lnTo>
                    <a:pt x="219036" y="138341"/>
                  </a:lnTo>
                  <a:lnTo>
                    <a:pt x="219189" y="138341"/>
                  </a:lnTo>
                  <a:lnTo>
                    <a:pt x="218541" y="137833"/>
                  </a:lnTo>
                  <a:lnTo>
                    <a:pt x="218008" y="138341"/>
                  </a:lnTo>
                  <a:lnTo>
                    <a:pt x="218338" y="138341"/>
                  </a:lnTo>
                  <a:lnTo>
                    <a:pt x="218274" y="139357"/>
                  </a:lnTo>
                  <a:lnTo>
                    <a:pt x="218605" y="139611"/>
                  </a:lnTo>
                  <a:lnTo>
                    <a:pt x="219227" y="139611"/>
                  </a:lnTo>
                  <a:lnTo>
                    <a:pt x="220002" y="139611"/>
                  </a:lnTo>
                  <a:lnTo>
                    <a:pt x="220078" y="139738"/>
                  </a:lnTo>
                  <a:lnTo>
                    <a:pt x="220078" y="139611"/>
                  </a:lnTo>
                  <a:lnTo>
                    <a:pt x="220992" y="139611"/>
                  </a:lnTo>
                  <a:close/>
                </a:path>
                <a:path w="424814" h="342264">
                  <a:moveTo>
                    <a:pt x="221056" y="181610"/>
                  </a:moveTo>
                  <a:lnTo>
                    <a:pt x="215976" y="181610"/>
                  </a:lnTo>
                  <a:lnTo>
                    <a:pt x="216014" y="181864"/>
                  </a:lnTo>
                  <a:lnTo>
                    <a:pt x="220891" y="181864"/>
                  </a:lnTo>
                  <a:lnTo>
                    <a:pt x="221056" y="181610"/>
                  </a:lnTo>
                  <a:close/>
                </a:path>
                <a:path w="424814" h="342264">
                  <a:moveTo>
                    <a:pt x="223012" y="193294"/>
                  </a:moveTo>
                  <a:lnTo>
                    <a:pt x="222656" y="193294"/>
                  </a:lnTo>
                  <a:lnTo>
                    <a:pt x="222821" y="193421"/>
                  </a:lnTo>
                  <a:lnTo>
                    <a:pt x="223012" y="193294"/>
                  </a:lnTo>
                  <a:close/>
                </a:path>
                <a:path w="424814" h="342264">
                  <a:moveTo>
                    <a:pt x="223304" y="161328"/>
                  </a:moveTo>
                  <a:lnTo>
                    <a:pt x="222478" y="160947"/>
                  </a:lnTo>
                  <a:lnTo>
                    <a:pt x="222237" y="160947"/>
                  </a:lnTo>
                  <a:lnTo>
                    <a:pt x="222326" y="161328"/>
                  </a:lnTo>
                  <a:lnTo>
                    <a:pt x="223304" y="161328"/>
                  </a:lnTo>
                  <a:close/>
                </a:path>
                <a:path w="424814" h="342264">
                  <a:moveTo>
                    <a:pt x="223583" y="161328"/>
                  </a:moveTo>
                  <a:lnTo>
                    <a:pt x="223304" y="161328"/>
                  </a:lnTo>
                  <a:lnTo>
                    <a:pt x="223583" y="161455"/>
                  </a:lnTo>
                  <a:lnTo>
                    <a:pt x="223583" y="161328"/>
                  </a:lnTo>
                  <a:close/>
                </a:path>
                <a:path w="424814" h="342264">
                  <a:moveTo>
                    <a:pt x="224967" y="163233"/>
                  </a:moveTo>
                  <a:lnTo>
                    <a:pt x="224396" y="162979"/>
                  </a:lnTo>
                  <a:lnTo>
                    <a:pt x="223799" y="162979"/>
                  </a:lnTo>
                  <a:lnTo>
                    <a:pt x="223799" y="163233"/>
                  </a:lnTo>
                  <a:lnTo>
                    <a:pt x="224370" y="163614"/>
                  </a:lnTo>
                  <a:lnTo>
                    <a:pt x="224967" y="163233"/>
                  </a:lnTo>
                  <a:close/>
                </a:path>
                <a:path w="424814" h="342264">
                  <a:moveTo>
                    <a:pt x="226479" y="200329"/>
                  </a:moveTo>
                  <a:lnTo>
                    <a:pt x="225513" y="199898"/>
                  </a:lnTo>
                  <a:lnTo>
                    <a:pt x="225513" y="196532"/>
                  </a:lnTo>
                  <a:lnTo>
                    <a:pt x="224167" y="196532"/>
                  </a:lnTo>
                  <a:lnTo>
                    <a:pt x="223697" y="196138"/>
                  </a:lnTo>
                  <a:lnTo>
                    <a:pt x="223558" y="196138"/>
                  </a:lnTo>
                  <a:lnTo>
                    <a:pt x="223202" y="195961"/>
                  </a:lnTo>
                  <a:lnTo>
                    <a:pt x="221500" y="195961"/>
                  </a:lnTo>
                  <a:lnTo>
                    <a:pt x="221475" y="196138"/>
                  </a:lnTo>
                  <a:lnTo>
                    <a:pt x="221297" y="195961"/>
                  </a:lnTo>
                  <a:lnTo>
                    <a:pt x="220764" y="195961"/>
                  </a:lnTo>
                  <a:lnTo>
                    <a:pt x="220700" y="196532"/>
                  </a:lnTo>
                  <a:lnTo>
                    <a:pt x="222885" y="196532"/>
                  </a:lnTo>
                  <a:lnTo>
                    <a:pt x="223621" y="196532"/>
                  </a:lnTo>
                  <a:lnTo>
                    <a:pt x="223113" y="197015"/>
                  </a:lnTo>
                  <a:lnTo>
                    <a:pt x="222885" y="196532"/>
                  </a:lnTo>
                  <a:lnTo>
                    <a:pt x="222948" y="197167"/>
                  </a:lnTo>
                  <a:lnTo>
                    <a:pt x="222250" y="197840"/>
                  </a:lnTo>
                  <a:lnTo>
                    <a:pt x="222250" y="200329"/>
                  </a:lnTo>
                  <a:lnTo>
                    <a:pt x="221767" y="200863"/>
                  </a:lnTo>
                  <a:lnTo>
                    <a:pt x="220751" y="200329"/>
                  </a:lnTo>
                  <a:lnTo>
                    <a:pt x="221945" y="200329"/>
                  </a:lnTo>
                  <a:lnTo>
                    <a:pt x="222250" y="200329"/>
                  </a:lnTo>
                  <a:lnTo>
                    <a:pt x="222250" y="197840"/>
                  </a:lnTo>
                  <a:lnTo>
                    <a:pt x="221830" y="198234"/>
                  </a:lnTo>
                  <a:lnTo>
                    <a:pt x="221653" y="198158"/>
                  </a:lnTo>
                  <a:lnTo>
                    <a:pt x="221653" y="198412"/>
                  </a:lnTo>
                  <a:lnTo>
                    <a:pt x="221424" y="198628"/>
                  </a:lnTo>
                  <a:lnTo>
                    <a:pt x="221272" y="198107"/>
                  </a:lnTo>
                  <a:lnTo>
                    <a:pt x="221653" y="198412"/>
                  </a:lnTo>
                  <a:lnTo>
                    <a:pt x="221653" y="198158"/>
                  </a:lnTo>
                  <a:lnTo>
                    <a:pt x="221221" y="197967"/>
                  </a:lnTo>
                  <a:lnTo>
                    <a:pt x="220802" y="196532"/>
                  </a:lnTo>
                  <a:lnTo>
                    <a:pt x="220345" y="197358"/>
                  </a:lnTo>
                  <a:lnTo>
                    <a:pt x="220929" y="197827"/>
                  </a:lnTo>
                  <a:lnTo>
                    <a:pt x="220256" y="197523"/>
                  </a:lnTo>
                  <a:lnTo>
                    <a:pt x="218706" y="200329"/>
                  </a:lnTo>
                  <a:lnTo>
                    <a:pt x="219303" y="200329"/>
                  </a:lnTo>
                  <a:lnTo>
                    <a:pt x="219240" y="200926"/>
                  </a:lnTo>
                  <a:lnTo>
                    <a:pt x="221703" y="200926"/>
                  </a:lnTo>
                  <a:lnTo>
                    <a:pt x="221907" y="200926"/>
                  </a:lnTo>
                  <a:lnTo>
                    <a:pt x="224218" y="200926"/>
                  </a:lnTo>
                  <a:lnTo>
                    <a:pt x="224523" y="200329"/>
                  </a:lnTo>
                  <a:lnTo>
                    <a:pt x="224701" y="200329"/>
                  </a:lnTo>
                  <a:lnTo>
                    <a:pt x="225513" y="200329"/>
                  </a:lnTo>
                  <a:lnTo>
                    <a:pt x="226479" y="200329"/>
                  </a:lnTo>
                  <a:close/>
                </a:path>
                <a:path w="424814" h="342264">
                  <a:moveTo>
                    <a:pt x="227241" y="161963"/>
                  </a:moveTo>
                  <a:lnTo>
                    <a:pt x="222465" y="161963"/>
                  </a:lnTo>
                  <a:lnTo>
                    <a:pt x="222592" y="162217"/>
                  </a:lnTo>
                  <a:lnTo>
                    <a:pt x="222707" y="162725"/>
                  </a:lnTo>
                  <a:lnTo>
                    <a:pt x="222796" y="162852"/>
                  </a:lnTo>
                  <a:lnTo>
                    <a:pt x="222885" y="162979"/>
                  </a:lnTo>
                  <a:lnTo>
                    <a:pt x="223507" y="162725"/>
                  </a:lnTo>
                  <a:lnTo>
                    <a:pt x="223405" y="162598"/>
                  </a:lnTo>
                  <a:lnTo>
                    <a:pt x="223316" y="162471"/>
                  </a:lnTo>
                  <a:lnTo>
                    <a:pt x="223583" y="162471"/>
                  </a:lnTo>
                  <a:lnTo>
                    <a:pt x="223621" y="162217"/>
                  </a:lnTo>
                  <a:lnTo>
                    <a:pt x="223774" y="162090"/>
                  </a:lnTo>
                  <a:lnTo>
                    <a:pt x="223786" y="162852"/>
                  </a:lnTo>
                  <a:lnTo>
                    <a:pt x="224663" y="162852"/>
                  </a:lnTo>
                  <a:lnTo>
                    <a:pt x="224726" y="162725"/>
                  </a:lnTo>
                  <a:lnTo>
                    <a:pt x="224790" y="162471"/>
                  </a:lnTo>
                  <a:lnTo>
                    <a:pt x="224663" y="162471"/>
                  </a:lnTo>
                  <a:lnTo>
                    <a:pt x="225323" y="162217"/>
                  </a:lnTo>
                  <a:lnTo>
                    <a:pt x="225463" y="162471"/>
                  </a:lnTo>
                  <a:lnTo>
                    <a:pt x="225526" y="162598"/>
                  </a:lnTo>
                  <a:lnTo>
                    <a:pt x="225831" y="162852"/>
                  </a:lnTo>
                  <a:lnTo>
                    <a:pt x="226225" y="162725"/>
                  </a:lnTo>
                  <a:lnTo>
                    <a:pt x="227063" y="162725"/>
                  </a:lnTo>
                  <a:lnTo>
                    <a:pt x="226999" y="162471"/>
                  </a:lnTo>
                  <a:lnTo>
                    <a:pt x="226872" y="162471"/>
                  </a:lnTo>
                  <a:lnTo>
                    <a:pt x="227050" y="162217"/>
                  </a:lnTo>
                  <a:lnTo>
                    <a:pt x="227152" y="162090"/>
                  </a:lnTo>
                  <a:lnTo>
                    <a:pt x="227241" y="161963"/>
                  </a:lnTo>
                  <a:close/>
                </a:path>
                <a:path w="424814" h="342264">
                  <a:moveTo>
                    <a:pt x="228041" y="211645"/>
                  </a:moveTo>
                  <a:lnTo>
                    <a:pt x="223075" y="211645"/>
                  </a:lnTo>
                  <a:lnTo>
                    <a:pt x="223113" y="211772"/>
                  </a:lnTo>
                  <a:lnTo>
                    <a:pt x="227825" y="211772"/>
                  </a:lnTo>
                  <a:lnTo>
                    <a:pt x="228041" y="211645"/>
                  </a:lnTo>
                  <a:close/>
                </a:path>
                <a:path w="424814" h="342264">
                  <a:moveTo>
                    <a:pt x="230073" y="161963"/>
                  </a:moveTo>
                  <a:lnTo>
                    <a:pt x="227241" y="161963"/>
                  </a:lnTo>
                  <a:lnTo>
                    <a:pt x="228180" y="162598"/>
                  </a:lnTo>
                  <a:lnTo>
                    <a:pt x="228854" y="162090"/>
                  </a:lnTo>
                  <a:lnTo>
                    <a:pt x="229743" y="162471"/>
                  </a:lnTo>
                  <a:lnTo>
                    <a:pt x="229908" y="162217"/>
                  </a:lnTo>
                  <a:lnTo>
                    <a:pt x="229984" y="162090"/>
                  </a:lnTo>
                  <a:lnTo>
                    <a:pt x="230073" y="161963"/>
                  </a:lnTo>
                  <a:close/>
                </a:path>
                <a:path w="424814" h="342264">
                  <a:moveTo>
                    <a:pt x="230949" y="161709"/>
                  </a:moveTo>
                  <a:lnTo>
                    <a:pt x="230339" y="161455"/>
                  </a:lnTo>
                  <a:lnTo>
                    <a:pt x="223583" y="161455"/>
                  </a:lnTo>
                  <a:lnTo>
                    <a:pt x="222351" y="161455"/>
                  </a:lnTo>
                  <a:lnTo>
                    <a:pt x="222440" y="161836"/>
                  </a:lnTo>
                  <a:lnTo>
                    <a:pt x="230263" y="161836"/>
                  </a:lnTo>
                  <a:lnTo>
                    <a:pt x="230454" y="161709"/>
                  </a:lnTo>
                  <a:lnTo>
                    <a:pt x="230949" y="161709"/>
                  </a:lnTo>
                  <a:close/>
                </a:path>
                <a:path w="424814" h="342264">
                  <a:moveTo>
                    <a:pt x="232740" y="191617"/>
                  </a:moveTo>
                  <a:lnTo>
                    <a:pt x="232600" y="191770"/>
                  </a:lnTo>
                  <a:lnTo>
                    <a:pt x="232740" y="191770"/>
                  </a:lnTo>
                  <a:lnTo>
                    <a:pt x="232740" y="191617"/>
                  </a:lnTo>
                  <a:close/>
                </a:path>
                <a:path w="424814" h="342264">
                  <a:moveTo>
                    <a:pt x="233121" y="210883"/>
                  </a:moveTo>
                  <a:lnTo>
                    <a:pt x="231203" y="210121"/>
                  </a:lnTo>
                  <a:lnTo>
                    <a:pt x="229971" y="210883"/>
                  </a:lnTo>
                  <a:lnTo>
                    <a:pt x="233121" y="210883"/>
                  </a:lnTo>
                  <a:close/>
                </a:path>
                <a:path w="424814" h="342264">
                  <a:moveTo>
                    <a:pt x="233375" y="193294"/>
                  </a:moveTo>
                  <a:lnTo>
                    <a:pt x="233349" y="193040"/>
                  </a:lnTo>
                  <a:lnTo>
                    <a:pt x="223380" y="193040"/>
                  </a:lnTo>
                  <a:lnTo>
                    <a:pt x="223012" y="193294"/>
                  </a:lnTo>
                  <a:lnTo>
                    <a:pt x="233375" y="193294"/>
                  </a:lnTo>
                  <a:close/>
                </a:path>
                <a:path w="424814" h="342264">
                  <a:moveTo>
                    <a:pt x="234200" y="193421"/>
                  </a:moveTo>
                  <a:lnTo>
                    <a:pt x="233870" y="193294"/>
                  </a:lnTo>
                  <a:lnTo>
                    <a:pt x="233375" y="193294"/>
                  </a:lnTo>
                  <a:lnTo>
                    <a:pt x="233451" y="193421"/>
                  </a:lnTo>
                  <a:lnTo>
                    <a:pt x="233540" y="193548"/>
                  </a:lnTo>
                  <a:lnTo>
                    <a:pt x="233629" y="193675"/>
                  </a:lnTo>
                  <a:lnTo>
                    <a:pt x="234200" y="193421"/>
                  </a:lnTo>
                  <a:close/>
                </a:path>
                <a:path w="424814" h="342264">
                  <a:moveTo>
                    <a:pt x="235597" y="193929"/>
                  </a:moveTo>
                  <a:lnTo>
                    <a:pt x="235102" y="193929"/>
                  </a:lnTo>
                  <a:lnTo>
                    <a:pt x="235026" y="193675"/>
                  </a:lnTo>
                  <a:lnTo>
                    <a:pt x="235318" y="193548"/>
                  </a:lnTo>
                  <a:lnTo>
                    <a:pt x="235381" y="193294"/>
                  </a:lnTo>
                  <a:lnTo>
                    <a:pt x="234911" y="193294"/>
                  </a:lnTo>
                  <a:lnTo>
                    <a:pt x="234391" y="193294"/>
                  </a:lnTo>
                  <a:lnTo>
                    <a:pt x="234467" y="193929"/>
                  </a:lnTo>
                  <a:lnTo>
                    <a:pt x="235026" y="194310"/>
                  </a:lnTo>
                  <a:lnTo>
                    <a:pt x="235597" y="193929"/>
                  </a:lnTo>
                  <a:close/>
                </a:path>
                <a:path w="424814" h="342264">
                  <a:moveTo>
                    <a:pt x="236220" y="210883"/>
                  </a:moveTo>
                  <a:lnTo>
                    <a:pt x="233121" y="210883"/>
                  </a:lnTo>
                  <a:lnTo>
                    <a:pt x="233438" y="211010"/>
                  </a:lnTo>
                  <a:lnTo>
                    <a:pt x="229768" y="211010"/>
                  </a:lnTo>
                  <a:lnTo>
                    <a:pt x="222618" y="211010"/>
                  </a:lnTo>
                  <a:lnTo>
                    <a:pt x="222504" y="210883"/>
                  </a:lnTo>
                  <a:lnTo>
                    <a:pt x="222211" y="210756"/>
                  </a:lnTo>
                  <a:lnTo>
                    <a:pt x="221627" y="210502"/>
                  </a:lnTo>
                  <a:lnTo>
                    <a:pt x="220192" y="210502"/>
                  </a:lnTo>
                  <a:lnTo>
                    <a:pt x="220154" y="210756"/>
                  </a:lnTo>
                  <a:lnTo>
                    <a:pt x="219989" y="210629"/>
                  </a:lnTo>
                  <a:lnTo>
                    <a:pt x="219760" y="210502"/>
                  </a:lnTo>
                  <a:lnTo>
                    <a:pt x="219519" y="210502"/>
                  </a:lnTo>
                  <a:lnTo>
                    <a:pt x="219405" y="211518"/>
                  </a:lnTo>
                  <a:lnTo>
                    <a:pt x="219036" y="211518"/>
                  </a:lnTo>
                  <a:lnTo>
                    <a:pt x="218998" y="211645"/>
                  </a:lnTo>
                  <a:lnTo>
                    <a:pt x="220167" y="211645"/>
                  </a:lnTo>
                  <a:lnTo>
                    <a:pt x="220091" y="211518"/>
                  </a:lnTo>
                  <a:lnTo>
                    <a:pt x="220357" y="211645"/>
                  </a:lnTo>
                  <a:lnTo>
                    <a:pt x="223075" y="211645"/>
                  </a:lnTo>
                  <a:lnTo>
                    <a:pt x="223037" y="211518"/>
                  </a:lnTo>
                  <a:lnTo>
                    <a:pt x="222745" y="211137"/>
                  </a:lnTo>
                  <a:lnTo>
                    <a:pt x="229425" y="211137"/>
                  </a:lnTo>
                  <a:lnTo>
                    <a:pt x="229158" y="211518"/>
                  </a:lnTo>
                  <a:lnTo>
                    <a:pt x="228650" y="211518"/>
                  </a:lnTo>
                  <a:lnTo>
                    <a:pt x="228041" y="211645"/>
                  </a:lnTo>
                  <a:lnTo>
                    <a:pt x="233311" y="211645"/>
                  </a:lnTo>
                  <a:lnTo>
                    <a:pt x="232702" y="211518"/>
                  </a:lnTo>
                  <a:lnTo>
                    <a:pt x="233997" y="211518"/>
                  </a:lnTo>
                  <a:lnTo>
                    <a:pt x="234721" y="211518"/>
                  </a:lnTo>
                  <a:lnTo>
                    <a:pt x="235038" y="211645"/>
                  </a:lnTo>
                  <a:lnTo>
                    <a:pt x="235242" y="211518"/>
                  </a:lnTo>
                  <a:lnTo>
                    <a:pt x="235648" y="211251"/>
                  </a:lnTo>
                  <a:lnTo>
                    <a:pt x="234505" y="211442"/>
                  </a:lnTo>
                  <a:lnTo>
                    <a:pt x="233756" y="211137"/>
                  </a:lnTo>
                  <a:lnTo>
                    <a:pt x="235813" y="211137"/>
                  </a:lnTo>
                  <a:lnTo>
                    <a:pt x="236016" y="211010"/>
                  </a:lnTo>
                  <a:lnTo>
                    <a:pt x="236220" y="210883"/>
                  </a:lnTo>
                  <a:close/>
                </a:path>
                <a:path w="424814" h="342264">
                  <a:moveTo>
                    <a:pt x="236232" y="161455"/>
                  </a:moveTo>
                  <a:lnTo>
                    <a:pt x="235877" y="161328"/>
                  </a:lnTo>
                  <a:lnTo>
                    <a:pt x="230339" y="161328"/>
                  </a:lnTo>
                  <a:lnTo>
                    <a:pt x="230339" y="161455"/>
                  </a:lnTo>
                  <a:lnTo>
                    <a:pt x="236232" y="161455"/>
                  </a:lnTo>
                  <a:close/>
                </a:path>
                <a:path w="424814" h="342264">
                  <a:moveTo>
                    <a:pt x="236245" y="211645"/>
                  </a:moveTo>
                  <a:lnTo>
                    <a:pt x="235038" y="211645"/>
                  </a:lnTo>
                  <a:lnTo>
                    <a:pt x="233311" y="211645"/>
                  </a:lnTo>
                  <a:lnTo>
                    <a:pt x="233908" y="211772"/>
                  </a:lnTo>
                  <a:lnTo>
                    <a:pt x="236105" y="211772"/>
                  </a:lnTo>
                  <a:lnTo>
                    <a:pt x="236245" y="211645"/>
                  </a:lnTo>
                  <a:close/>
                </a:path>
                <a:path w="424814" h="342264">
                  <a:moveTo>
                    <a:pt x="236410" y="210756"/>
                  </a:moveTo>
                  <a:lnTo>
                    <a:pt x="236220" y="210883"/>
                  </a:lnTo>
                  <a:lnTo>
                    <a:pt x="236385" y="210883"/>
                  </a:lnTo>
                  <a:lnTo>
                    <a:pt x="236410" y="210756"/>
                  </a:lnTo>
                  <a:close/>
                </a:path>
                <a:path w="424814" h="342264">
                  <a:moveTo>
                    <a:pt x="236410" y="155740"/>
                  </a:moveTo>
                  <a:lnTo>
                    <a:pt x="234734" y="154089"/>
                  </a:lnTo>
                  <a:lnTo>
                    <a:pt x="234607" y="153962"/>
                  </a:lnTo>
                  <a:lnTo>
                    <a:pt x="233667" y="152565"/>
                  </a:lnTo>
                  <a:lnTo>
                    <a:pt x="232930" y="151549"/>
                  </a:lnTo>
                  <a:lnTo>
                    <a:pt x="232829" y="151422"/>
                  </a:lnTo>
                  <a:lnTo>
                    <a:pt x="232727" y="151295"/>
                  </a:lnTo>
                  <a:lnTo>
                    <a:pt x="232625" y="151168"/>
                  </a:lnTo>
                  <a:lnTo>
                    <a:pt x="230924" y="149009"/>
                  </a:lnTo>
                  <a:lnTo>
                    <a:pt x="231622" y="147104"/>
                  </a:lnTo>
                  <a:lnTo>
                    <a:pt x="231736" y="146342"/>
                  </a:lnTo>
                  <a:lnTo>
                    <a:pt x="231775" y="146088"/>
                  </a:lnTo>
                  <a:lnTo>
                    <a:pt x="231863" y="145453"/>
                  </a:lnTo>
                  <a:lnTo>
                    <a:pt x="232879" y="143929"/>
                  </a:lnTo>
                  <a:lnTo>
                    <a:pt x="232892" y="143675"/>
                  </a:lnTo>
                  <a:lnTo>
                    <a:pt x="231940" y="142024"/>
                  </a:lnTo>
                  <a:lnTo>
                    <a:pt x="231863" y="141897"/>
                  </a:lnTo>
                  <a:lnTo>
                    <a:pt x="231495" y="141262"/>
                  </a:lnTo>
                  <a:lnTo>
                    <a:pt x="231419" y="141135"/>
                  </a:lnTo>
                  <a:lnTo>
                    <a:pt x="231343" y="141008"/>
                  </a:lnTo>
                  <a:lnTo>
                    <a:pt x="231279" y="140881"/>
                  </a:lnTo>
                  <a:lnTo>
                    <a:pt x="231203" y="140754"/>
                  </a:lnTo>
                  <a:lnTo>
                    <a:pt x="230339" y="140119"/>
                  </a:lnTo>
                  <a:lnTo>
                    <a:pt x="230124" y="140119"/>
                  </a:lnTo>
                  <a:lnTo>
                    <a:pt x="230200" y="139865"/>
                  </a:lnTo>
                  <a:lnTo>
                    <a:pt x="230174" y="138595"/>
                  </a:lnTo>
                  <a:lnTo>
                    <a:pt x="230085" y="138341"/>
                  </a:lnTo>
                  <a:lnTo>
                    <a:pt x="229120" y="138480"/>
                  </a:lnTo>
                  <a:lnTo>
                    <a:pt x="228904" y="138087"/>
                  </a:lnTo>
                  <a:lnTo>
                    <a:pt x="229082" y="138087"/>
                  </a:lnTo>
                  <a:lnTo>
                    <a:pt x="228587" y="137833"/>
                  </a:lnTo>
                  <a:lnTo>
                    <a:pt x="229006" y="137833"/>
                  </a:lnTo>
                  <a:lnTo>
                    <a:pt x="227660" y="137579"/>
                  </a:lnTo>
                  <a:lnTo>
                    <a:pt x="227596" y="136944"/>
                  </a:lnTo>
                  <a:lnTo>
                    <a:pt x="227228" y="137325"/>
                  </a:lnTo>
                  <a:lnTo>
                    <a:pt x="227114" y="137579"/>
                  </a:lnTo>
                  <a:lnTo>
                    <a:pt x="227012" y="137833"/>
                  </a:lnTo>
                  <a:lnTo>
                    <a:pt x="225653" y="137833"/>
                  </a:lnTo>
                  <a:lnTo>
                    <a:pt x="225120" y="138341"/>
                  </a:lnTo>
                  <a:lnTo>
                    <a:pt x="223837" y="138341"/>
                  </a:lnTo>
                  <a:lnTo>
                    <a:pt x="223875" y="138722"/>
                  </a:lnTo>
                  <a:lnTo>
                    <a:pt x="224002" y="139865"/>
                  </a:lnTo>
                  <a:lnTo>
                    <a:pt x="224751" y="140119"/>
                  </a:lnTo>
                  <a:lnTo>
                    <a:pt x="224574" y="140119"/>
                  </a:lnTo>
                  <a:lnTo>
                    <a:pt x="225082" y="140754"/>
                  </a:lnTo>
                  <a:lnTo>
                    <a:pt x="225412" y="140119"/>
                  </a:lnTo>
                  <a:lnTo>
                    <a:pt x="225679" y="139865"/>
                  </a:lnTo>
                  <a:lnTo>
                    <a:pt x="226542" y="139865"/>
                  </a:lnTo>
                  <a:lnTo>
                    <a:pt x="226669" y="140373"/>
                  </a:lnTo>
                  <a:lnTo>
                    <a:pt x="226783" y="140754"/>
                  </a:lnTo>
                  <a:lnTo>
                    <a:pt x="226847" y="140881"/>
                  </a:lnTo>
                  <a:lnTo>
                    <a:pt x="225501" y="141008"/>
                  </a:lnTo>
                  <a:lnTo>
                    <a:pt x="224612" y="141008"/>
                  </a:lnTo>
                  <a:lnTo>
                    <a:pt x="224650" y="142024"/>
                  </a:lnTo>
                  <a:lnTo>
                    <a:pt x="224447" y="142024"/>
                  </a:lnTo>
                  <a:lnTo>
                    <a:pt x="224650" y="142151"/>
                  </a:lnTo>
                  <a:lnTo>
                    <a:pt x="224866" y="142278"/>
                  </a:lnTo>
                  <a:lnTo>
                    <a:pt x="225082" y="142405"/>
                  </a:lnTo>
                  <a:lnTo>
                    <a:pt x="225437" y="142278"/>
                  </a:lnTo>
                  <a:lnTo>
                    <a:pt x="225806" y="142151"/>
                  </a:lnTo>
                  <a:lnTo>
                    <a:pt x="226174" y="142024"/>
                  </a:lnTo>
                  <a:lnTo>
                    <a:pt x="226580" y="142024"/>
                  </a:lnTo>
                  <a:lnTo>
                    <a:pt x="227914" y="141897"/>
                  </a:lnTo>
                  <a:lnTo>
                    <a:pt x="227914" y="144183"/>
                  </a:lnTo>
                  <a:lnTo>
                    <a:pt x="225983" y="144183"/>
                  </a:lnTo>
                  <a:lnTo>
                    <a:pt x="225933" y="144437"/>
                  </a:lnTo>
                  <a:lnTo>
                    <a:pt x="225806" y="144945"/>
                  </a:lnTo>
                  <a:lnTo>
                    <a:pt x="225691" y="145453"/>
                  </a:lnTo>
                  <a:lnTo>
                    <a:pt x="225602" y="145834"/>
                  </a:lnTo>
                  <a:lnTo>
                    <a:pt x="225552" y="146088"/>
                  </a:lnTo>
                  <a:lnTo>
                    <a:pt x="225056" y="145834"/>
                  </a:lnTo>
                  <a:lnTo>
                    <a:pt x="224612" y="145453"/>
                  </a:lnTo>
                  <a:lnTo>
                    <a:pt x="224447" y="145199"/>
                  </a:lnTo>
                  <a:lnTo>
                    <a:pt x="224358" y="145072"/>
                  </a:lnTo>
                  <a:lnTo>
                    <a:pt x="224243" y="144818"/>
                  </a:lnTo>
                  <a:lnTo>
                    <a:pt x="224193" y="144691"/>
                  </a:lnTo>
                  <a:lnTo>
                    <a:pt x="224078" y="144437"/>
                  </a:lnTo>
                  <a:lnTo>
                    <a:pt x="223964" y="144310"/>
                  </a:lnTo>
                  <a:lnTo>
                    <a:pt x="223596" y="143929"/>
                  </a:lnTo>
                  <a:lnTo>
                    <a:pt x="222948" y="143294"/>
                  </a:lnTo>
                  <a:lnTo>
                    <a:pt x="222554" y="142913"/>
                  </a:lnTo>
                  <a:lnTo>
                    <a:pt x="222034" y="142405"/>
                  </a:lnTo>
                  <a:lnTo>
                    <a:pt x="221475" y="142024"/>
                  </a:lnTo>
                  <a:lnTo>
                    <a:pt x="220814" y="141643"/>
                  </a:lnTo>
                  <a:lnTo>
                    <a:pt x="220802" y="141008"/>
                  </a:lnTo>
                  <a:lnTo>
                    <a:pt x="220853" y="139865"/>
                  </a:lnTo>
                  <a:lnTo>
                    <a:pt x="220167" y="139865"/>
                  </a:lnTo>
                  <a:lnTo>
                    <a:pt x="219265" y="139865"/>
                  </a:lnTo>
                  <a:lnTo>
                    <a:pt x="218109" y="139865"/>
                  </a:lnTo>
                  <a:lnTo>
                    <a:pt x="218097" y="140500"/>
                  </a:lnTo>
                  <a:lnTo>
                    <a:pt x="217830" y="140754"/>
                  </a:lnTo>
                  <a:lnTo>
                    <a:pt x="217792" y="141135"/>
                  </a:lnTo>
                  <a:lnTo>
                    <a:pt x="218274" y="141516"/>
                  </a:lnTo>
                  <a:lnTo>
                    <a:pt x="218249" y="141135"/>
                  </a:lnTo>
                  <a:lnTo>
                    <a:pt x="218567" y="141008"/>
                  </a:lnTo>
                  <a:lnTo>
                    <a:pt x="218744" y="141135"/>
                  </a:lnTo>
                  <a:lnTo>
                    <a:pt x="218960" y="141135"/>
                  </a:lnTo>
                  <a:lnTo>
                    <a:pt x="219202" y="141008"/>
                  </a:lnTo>
                  <a:lnTo>
                    <a:pt x="219341" y="141008"/>
                  </a:lnTo>
                  <a:lnTo>
                    <a:pt x="219557" y="141135"/>
                  </a:lnTo>
                  <a:lnTo>
                    <a:pt x="219621" y="141262"/>
                  </a:lnTo>
                  <a:lnTo>
                    <a:pt x="219379" y="141516"/>
                  </a:lnTo>
                  <a:lnTo>
                    <a:pt x="219265" y="141643"/>
                  </a:lnTo>
                  <a:lnTo>
                    <a:pt x="219240" y="142278"/>
                  </a:lnTo>
                  <a:lnTo>
                    <a:pt x="219824" y="142405"/>
                  </a:lnTo>
                  <a:lnTo>
                    <a:pt x="219506" y="142913"/>
                  </a:lnTo>
                  <a:lnTo>
                    <a:pt x="218630" y="142659"/>
                  </a:lnTo>
                  <a:lnTo>
                    <a:pt x="218655" y="142024"/>
                  </a:lnTo>
                  <a:lnTo>
                    <a:pt x="218427" y="142278"/>
                  </a:lnTo>
                  <a:lnTo>
                    <a:pt x="218033" y="142913"/>
                  </a:lnTo>
                  <a:lnTo>
                    <a:pt x="219113" y="143675"/>
                  </a:lnTo>
                  <a:lnTo>
                    <a:pt x="220014" y="143294"/>
                  </a:lnTo>
                  <a:lnTo>
                    <a:pt x="220014" y="144437"/>
                  </a:lnTo>
                  <a:lnTo>
                    <a:pt x="220179" y="144437"/>
                  </a:lnTo>
                  <a:lnTo>
                    <a:pt x="220218" y="144310"/>
                  </a:lnTo>
                  <a:lnTo>
                    <a:pt x="220370" y="144310"/>
                  </a:lnTo>
                  <a:lnTo>
                    <a:pt x="220459" y="144564"/>
                  </a:lnTo>
                  <a:lnTo>
                    <a:pt x="220548" y="144945"/>
                  </a:lnTo>
                  <a:lnTo>
                    <a:pt x="220903" y="144945"/>
                  </a:lnTo>
                  <a:lnTo>
                    <a:pt x="220853" y="144818"/>
                  </a:lnTo>
                  <a:lnTo>
                    <a:pt x="221030" y="144691"/>
                  </a:lnTo>
                  <a:lnTo>
                    <a:pt x="221830" y="146088"/>
                  </a:lnTo>
                  <a:lnTo>
                    <a:pt x="222808" y="148247"/>
                  </a:lnTo>
                  <a:lnTo>
                    <a:pt x="224815" y="149009"/>
                  </a:lnTo>
                  <a:lnTo>
                    <a:pt x="223799" y="149644"/>
                  </a:lnTo>
                  <a:lnTo>
                    <a:pt x="222656" y="151041"/>
                  </a:lnTo>
                  <a:lnTo>
                    <a:pt x="222554" y="151168"/>
                  </a:lnTo>
                  <a:lnTo>
                    <a:pt x="222453" y="151295"/>
                  </a:lnTo>
                  <a:lnTo>
                    <a:pt x="221869" y="151803"/>
                  </a:lnTo>
                  <a:lnTo>
                    <a:pt x="221056" y="152438"/>
                  </a:lnTo>
                  <a:lnTo>
                    <a:pt x="220535" y="152184"/>
                  </a:lnTo>
                  <a:lnTo>
                    <a:pt x="220421" y="152057"/>
                  </a:lnTo>
                  <a:lnTo>
                    <a:pt x="220306" y="151930"/>
                  </a:lnTo>
                  <a:lnTo>
                    <a:pt x="220243" y="151803"/>
                  </a:lnTo>
                  <a:lnTo>
                    <a:pt x="219938" y="151549"/>
                  </a:lnTo>
                  <a:lnTo>
                    <a:pt x="219087" y="151422"/>
                  </a:lnTo>
                  <a:lnTo>
                    <a:pt x="218605" y="151422"/>
                  </a:lnTo>
                  <a:lnTo>
                    <a:pt x="218071" y="151549"/>
                  </a:lnTo>
                  <a:lnTo>
                    <a:pt x="217919" y="151803"/>
                  </a:lnTo>
                  <a:lnTo>
                    <a:pt x="218338" y="151803"/>
                  </a:lnTo>
                  <a:lnTo>
                    <a:pt x="218630" y="151930"/>
                  </a:lnTo>
                  <a:lnTo>
                    <a:pt x="218706" y="152565"/>
                  </a:lnTo>
                  <a:lnTo>
                    <a:pt x="218859" y="152819"/>
                  </a:lnTo>
                  <a:lnTo>
                    <a:pt x="220014" y="152819"/>
                  </a:lnTo>
                  <a:lnTo>
                    <a:pt x="219659" y="153073"/>
                  </a:lnTo>
                  <a:lnTo>
                    <a:pt x="219405" y="153073"/>
                  </a:lnTo>
                  <a:lnTo>
                    <a:pt x="218935" y="152946"/>
                  </a:lnTo>
                  <a:lnTo>
                    <a:pt x="218859" y="152819"/>
                  </a:lnTo>
                  <a:lnTo>
                    <a:pt x="218579" y="152565"/>
                  </a:lnTo>
                  <a:lnTo>
                    <a:pt x="218478" y="152819"/>
                  </a:lnTo>
                  <a:lnTo>
                    <a:pt x="218363" y="152946"/>
                  </a:lnTo>
                  <a:lnTo>
                    <a:pt x="218249" y="153073"/>
                  </a:lnTo>
                  <a:lnTo>
                    <a:pt x="218097" y="153200"/>
                  </a:lnTo>
                  <a:lnTo>
                    <a:pt x="217652" y="153327"/>
                  </a:lnTo>
                  <a:lnTo>
                    <a:pt x="217487" y="153708"/>
                  </a:lnTo>
                  <a:lnTo>
                    <a:pt x="217373" y="153962"/>
                  </a:lnTo>
                  <a:lnTo>
                    <a:pt x="217258" y="154216"/>
                  </a:lnTo>
                  <a:lnTo>
                    <a:pt x="217741" y="154470"/>
                  </a:lnTo>
                  <a:lnTo>
                    <a:pt x="217792" y="154089"/>
                  </a:lnTo>
                  <a:lnTo>
                    <a:pt x="218046" y="153835"/>
                  </a:lnTo>
                  <a:lnTo>
                    <a:pt x="218478" y="154470"/>
                  </a:lnTo>
                  <a:lnTo>
                    <a:pt x="218567" y="154597"/>
                  </a:lnTo>
                  <a:lnTo>
                    <a:pt x="218884" y="154851"/>
                  </a:lnTo>
                  <a:lnTo>
                    <a:pt x="219265" y="154216"/>
                  </a:lnTo>
                  <a:lnTo>
                    <a:pt x="219354" y="154089"/>
                  </a:lnTo>
                  <a:lnTo>
                    <a:pt x="219430" y="153962"/>
                  </a:lnTo>
                  <a:lnTo>
                    <a:pt x="219506" y="153835"/>
                  </a:lnTo>
                  <a:lnTo>
                    <a:pt x="219583" y="153708"/>
                  </a:lnTo>
                  <a:lnTo>
                    <a:pt x="219621" y="154216"/>
                  </a:lnTo>
                  <a:lnTo>
                    <a:pt x="219163" y="154978"/>
                  </a:lnTo>
                  <a:lnTo>
                    <a:pt x="220078" y="155232"/>
                  </a:lnTo>
                  <a:lnTo>
                    <a:pt x="220116" y="155359"/>
                  </a:lnTo>
                  <a:lnTo>
                    <a:pt x="220218" y="155740"/>
                  </a:lnTo>
                  <a:lnTo>
                    <a:pt x="220992" y="155994"/>
                  </a:lnTo>
                  <a:lnTo>
                    <a:pt x="221272" y="155740"/>
                  </a:lnTo>
                  <a:lnTo>
                    <a:pt x="220751" y="155486"/>
                  </a:lnTo>
                  <a:lnTo>
                    <a:pt x="220662" y="155232"/>
                  </a:lnTo>
                  <a:lnTo>
                    <a:pt x="221030" y="154978"/>
                  </a:lnTo>
                  <a:lnTo>
                    <a:pt x="221297" y="154724"/>
                  </a:lnTo>
                  <a:lnTo>
                    <a:pt x="220853" y="154216"/>
                  </a:lnTo>
                  <a:lnTo>
                    <a:pt x="220941" y="154089"/>
                  </a:lnTo>
                  <a:lnTo>
                    <a:pt x="221030" y="153962"/>
                  </a:lnTo>
                  <a:lnTo>
                    <a:pt x="221195" y="153962"/>
                  </a:lnTo>
                  <a:lnTo>
                    <a:pt x="221538" y="154470"/>
                  </a:lnTo>
                  <a:lnTo>
                    <a:pt x="221627" y="154597"/>
                  </a:lnTo>
                  <a:lnTo>
                    <a:pt x="222465" y="154216"/>
                  </a:lnTo>
                  <a:lnTo>
                    <a:pt x="222529" y="153962"/>
                  </a:lnTo>
                  <a:lnTo>
                    <a:pt x="222580" y="153708"/>
                  </a:lnTo>
                  <a:lnTo>
                    <a:pt x="223939" y="153200"/>
                  </a:lnTo>
                  <a:lnTo>
                    <a:pt x="224434" y="153327"/>
                  </a:lnTo>
                  <a:lnTo>
                    <a:pt x="224409" y="153200"/>
                  </a:lnTo>
                  <a:lnTo>
                    <a:pt x="224383" y="153073"/>
                  </a:lnTo>
                  <a:lnTo>
                    <a:pt x="224459" y="152819"/>
                  </a:lnTo>
                  <a:lnTo>
                    <a:pt x="224663" y="152565"/>
                  </a:lnTo>
                  <a:lnTo>
                    <a:pt x="224777" y="152438"/>
                  </a:lnTo>
                  <a:lnTo>
                    <a:pt x="226275" y="152057"/>
                  </a:lnTo>
                  <a:lnTo>
                    <a:pt x="226606" y="152311"/>
                  </a:lnTo>
                  <a:lnTo>
                    <a:pt x="226847" y="152438"/>
                  </a:lnTo>
                  <a:lnTo>
                    <a:pt x="227507" y="151295"/>
                  </a:lnTo>
                  <a:lnTo>
                    <a:pt x="227596" y="151168"/>
                  </a:lnTo>
                  <a:lnTo>
                    <a:pt x="227533" y="154216"/>
                  </a:lnTo>
                  <a:lnTo>
                    <a:pt x="231533" y="154089"/>
                  </a:lnTo>
                  <a:lnTo>
                    <a:pt x="232397" y="155740"/>
                  </a:lnTo>
                  <a:lnTo>
                    <a:pt x="236410" y="155740"/>
                  </a:lnTo>
                  <a:close/>
                </a:path>
                <a:path w="424814" h="342264">
                  <a:moveTo>
                    <a:pt x="236816" y="211772"/>
                  </a:moveTo>
                  <a:lnTo>
                    <a:pt x="236105" y="211772"/>
                  </a:lnTo>
                  <a:lnTo>
                    <a:pt x="235978" y="211899"/>
                  </a:lnTo>
                  <a:lnTo>
                    <a:pt x="236626" y="211899"/>
                  </a:lnTo>
                  <a:lnTo>
                    <a:pt x="236816" y="211772"/>
                  </a:lnTo>
                  <a:close/>
                </a:path>
                <a:path w="424814" h="342264">
                  <a:moveTo>
                    <a:pt x="236816" y="162852"/>
                  </a:moveTo>
                  <a:lnTo>
                    <a:pt x="225831" y="162852"/>
                  </a:lnTo>
                  <a:lnTo>
                    <a:pt x="224663" y="162852"/>
                  </a:lnTo>
                  <a:lnTo>
                    <a:pt x="224396" y="162979"/>
                  </a:lnTo>
                  <a:lnTo>
                    <a:pt x="236372" y="162979"/>
                  </a:lnTo>
                  <a:lnTo>
                    <a:pt x="236816" y="162852"/>
                  </a:lnTo>
                  <a:close/>
                </a:path>
                <a:path w="424814" h="342264">
                  <a:moveTo>
                    <a:pt x="237604" y="161963"/>
                  </a:moveTo>
                  <a:lnTo>
                    <a:pt x="237261" y="161836"/>
                  </a:lnTo>
                  <a:lnTo>
                    <a:pt x="230263" y="161836"/>
                  </a:lnTo>
                  <a:lnTo>
                    <a:pt x="230073" y="161963"/>
                  </a:lnTo>
                  <a:lnTo>
                    <a:pt x="237604" y="161963"/>
                  </a:lnTo>
                  <a:close/>
                </a:path>
                <a:path w="424814" h="342264">
                  <a:moveTo>
                    <a:pt x="237794" y="161455"/>
                  </a:moveTo>
                  <a:lnTo>
                    <a:pt x="236232" y="161455"/>
                  </a:lnTo>
                  <a:lnTo>
                    <a:pt x="237261" y="161836"/>
                  </a:lnTo>
                  <a:lnTo>
                    <a:pt x="237655" y="161836"/>
                  </a:lnTo>
                  <a:lnTo>
                    <a:pt x="237705" y="161709"/>
                  </a:lnTo>
                  <a:lnTo>
                    <a:pt x="237794" y="161455"/>
                  </a:lnTo>
                  <a:close/>
                </a:path>
                <a:path w="424814" h="342264">
                  <a:moveTo>
                    <a:pt x="238010" y="212788"/>
                  </a:moveTo>
                  <a:lnTo>
                    <a:pt x="236372" y="212788"/>
                  </a:lnTo>
                  <a:lnTo>
                    <a:pt x="235826" y="212915"/>
                  </a:lnTo>
                  <a:lnTo>
                    <a:pt x="238010" y="212915"/>
                  </a:lnTo>
                  <a:lnTo>
                    <a:pt x="238010" y="212788"/>
                  </a:lnTo>
                  <a:close/>
                </a:path>
                <a:path w="424814" h="342264">
                  <a:moveTo>
                    <a:pt x="238010" y="211010"/>
                  </a:moveTo>
                  <a:lnTo>
                    <a:pt x="236905" y="211010"/>
                  </a:lnTo>
                  <a:lnTo>
                    <a:pt x="237032" y="210883"/>
                  </a:lnTo>
                  <a:lnTo>
                    <a:pt x="236385" y="210883"/>
                  </a:lnTo>
                  <a:lnTo>
                    <a:pt x="236359" y="211010"/>
                  </a:lnTo>
                  <a:lnTo>
                    <a:pt x="236334" y="211137"/>
                  </a:lnTo>
                  <a:lnTo>
                    <a:pt x="236778" y="211137"/>
                  </a:lnTo>
                  <a:lnTo>
                    <a:pt x="236372" y="211518"/>
                  </a:lnTo>
                  <a:lnTo>
                    <a:pt x="237210" y="211518"/>
                  </a:lnTo>
                  <a:lnTo>
                    <a:pt x="238010" y="211010"/>
                  </a:lnTo>
                  <a:close/>
                </a:path>
                <a:path w="424814" h="342264">
                  <a:moveTo>
                    <a:pt x="238074" y="160693"/>
                  </a:moveTo>
                  <a:lnTo>
                    <a:pt x="234048" y="160693"/>
                  </a:lnTo>
                  <a:lnTo>
                    <a:pt x="235877" y="161328"/>
                  </a:lnTo>
                  <a:lnTo>
                    <a:pt x="237845" y="161328"/>
                  </a:lnTo>
                  <a:lnTo>
                    <a:pt x="237934" y="161074"/>
                  </a:lnTo>
                  <a:lnTo>
                    <a:pt x="237985" y="160947"/>
                  </a:lnTo>
                  <a:lnTo>
                    <a:pt x="238074" y="160693"/>
                  </a:lnTo>
                  <a:close/>
                </a:path>
                <a:path w="424814" h="342264">
                  <a:moveTo>
                    <a:pt x="238163" y="160439"/>
                  </a:moveTo>
                  <a:lnTo>
                    <a:pt x="233908" y="160439"/>
                  </a:lnTo>
                  <a:lnTo>
                    <a:pt x="233984" y="160566"/>
                  </a:lnTo>
                  <a:lnTo>
                    <a:pt x="238112" y="160566"/>
                  </a:lnTo>
                  <a:lnTo>
                    <a:pt x="238163" y="160439"/>
                  </a:lnTo>
                  <a:close/>
                </a:path>
                <a:path w="424814" h="342264">
                  <a:moveTo>
                    <a:pt x="238188" y="215709"/>
                  </a:moveTo>
                  <a:lnTo>
                    <a:pt x="238086" y="214058"/>
                  </a:lnTo>
                  <a:lnTo>
                    <a:pt x="237147" y="214058"/>
                  </a:lnTo>
                  <a:lnTo>
                    <a:pt x="237147" y="214566"/>
                  </a:lnTo>
                  <a:lnTo>
                    <a:pt x="237147" y="214820"/>
                  </a:lnTo>
                  <a:lnTo>
                    <a:pt x="237147" y="215455"/>
                  </a:lnTo>
                  <a:lnTo>
                    <a:pt x="236753" y="215455"/>
                  </a:lnTo>
                  <a:lnTo>
                    <a:pt x="235153" y="215963"/>
                  </a:lnTo>
                  <a:lnTo>
                    <a:pt x="230479" y="215963"/>
                  </a:lnTo>
                  <a:lnTo>
                    <a:pt x="230124" y="215836"/>
                  </a:lnTo>
                  <a:lnTo>
                    <a:pt x="229069" y="215455"/>
                  </a:lnTo>
                  <a:lnTo>
                    <a:pt x="228892" y="215455"/>
                  </a:lnTo>
                  <a:lnTo>
                    <a:pt x="232067" y="214820"/>
                  </a:lnTo>
                  <a:lnTo>
                    <a:pt x="237147" y="214820"/>
                  </a:lnTo>
                  <a:lnTo>
                    <a:pt x="237147" y="214566"/>
                  </a:lnTo>
                  <a:lnTo>
                    <a:pt x="233337" y="214566"/>
                  </a:lnTo>
                  <a:lnTo>
                    <a:pt x="236512" y="213931"/>
                  </a:lnTo>
                  <a:lnTo>
                    <a:pt x="238074" y="213931"/>
                  </a:lnTo>
                  <a:lnTo>
                    <a:pt x="238061" y="213677"/>
                  </a:lnTo>
                  <a:lnTo>
                    <a:pt x="238036" y="213296"/>
                  </a:lnTo>
                  <a:lnTo>
                    <a:pt x="238023" y="213042"/>
                  </a:lnTo>
                  <a:lnTo>
                    <a:pt x="235292" y="213042"/>
                  </a:lnTo>
                  <a:lnTo>
                    <a:pt x="234835" y="213042"/>
                  </a:lnTo>
                  <a:lnTo>
                    <a:pt x="235229" y="212788"/>
                  </a:lnTo>
                  <a:lnTo>
                    <a:pt x="236372" y="212788"/>
                  </a:lnTo>
                  <a:lnTo>
                    <a:pt x="236905" y="212661"/>
                  </a:lnTo>
                  <a:lnTo>
                    <a:pt x="235432" y="212661"/>
                  </a:lnTo>
                  <a:lnTo>
                    <a:pt x="235635" y="212534"/>
                  </a:lnTo>
                  <a:lnTo>
                    <a:pt x="237439" y="212534"/>
                  </a:lnTo>
                  <a:lnTo>
                    <a:pt x="236905" y="212661"/>
                  </a:lnTo>
                  <a:lnTo>
                    <a:pt x="237998" y="212661"/>
                  </a:lnTo>
                  <a:lnTo>
                    <a:pt x="237985" y="212407"/>
                  </a:lnTo>
                  <a:lnTo>
                    <a:pt x="235826" y="212407"/>
                  </a:lnTo>
                  <a:lnTo>
                    <a:pt x="236220" y="212153"/>
                  </a:lnTo>
                  <a:lnTo>
                    <a:pt x="236423" y="212026"/>
                  </a:lnTo>
                  <a:lnTo>
                    <a:pt x="235839" y="212026"/>
                  </a:lnTo>
                  <a:lnTo>
                    <a:pt x="235712" y="212153"/>
                  </a:lnTo>
                  <a:lnTo>
                    <a:pt x="235115" y="212026"/>
                  </a:lnTo>
                  <a:lnTo>
                    <a:pt x="233908" y="211772"/>
                  </a:lnTo>
                  <a:lnTo>
                    <a:pt x="233133" y="211772"/>
                  </a:lnTo>
                  <a:lnTo>
                    <a:pt x="233133" y="213550"/>
                  </a:lnTo>
                  <a:lnTo>
                    <a:pt x="228815" y="214566"/>
                  </a:lnTo>
                  <a:lnTo>
                    <a:pt x="227736" y="214566"/>
                  </a:lnTo>
                  <a:lnTo>
                    <a:pt x="227736" y="213550"/>
                  </a:lnTo>
                  <a:lnTo>
                    <a:pt x="233133" y="213550"/>
                  </a:lnTo>
                  <a:lnTo>
                    <a:pt x="233133" y="211772"/>
                  </a:lnTo>
                  <a:lnTo>
                    <a:pt x="231660" y="211772"/>
                  </a:lnTo>
                  <a:lnTo>
                    <a:pt x="231660" y="213042"/>
                  </a:lnTo>
                  <a:lnTo>
                    <a:pt x="227736" y="213042"/>
                  </a:lnTo>
                  <a:lnTo>
                    <a:pt x="227736" y="212788"/>
                  </a:lnTo>
                  <a:lnTo>
                    <a:pt x="230784" y="212788"/>
                  </a:lnTo>
                  <a:lnTo>
                    <a:pt x="231660" y="213042"/>
                  </a:lnTo>
                  <a:lnTo>
                    <a:pt x="231660" y="211772"/>
                  </a:lnTo>
                  <a:lnTo>
                    <a:pt x="230339" y="211772"/>
                  </a:lnTo>
                  <a:lnTo>
                    <a:pt x="230339" y="212661"/>
                  </a:lnTo>
                  <a:lnTo>
                    <a:pt x="227736" y="212661"/>
                  </a:lnTo>
                  <a:lnTo>
                    <a:pt x="227952" y="212534"/>
                  </a:lnTo>
                  <a:lnTo>
                    <a:pt x="229908" y="212534"/>
                  </a:lnTo>
                  <a:lnTo>
                    <a:pt x="230339" y="212661"/>
                  </a:lnTo>
                  <a:lnTo>
                    <a:pt x="230339" y="211772"/>
                  </a:lnTo>
                  <a:lnTo>
                    <a:pt x="229298" y="211772"/>
                  </a:lnTo>
                  <a:lnTo>
                    <a:pt x="229298" y="212407"/>
                  </a:lnTo>
                  <a:lnTo>
                    <a:pt x="228155" y="212407"/>
                  </a:lnTo>
                  <a:lnTo>
                    <a:pt x="227977" y="212407"/>
                  </a:lnTo>
                  <a:lnTo>
                    <a:pt x="229171" y="212026"/>
                  </a:lnTo>
                  <a:lnTo>
                    <a:pt x="229298" y="212407"/>
                  </a:lnTo>
                  <a:lnTo>
                    <a:pt x="229298" y="211772"/>
                  </a:lnTo>
                  <a:lnTo>
                    <a:pt x="227825" y="211772"/>
                  </a:lnTo>
                  <a:lnTo>
                    <a:pt x="226771" y="212407"/>
                  </a:lnTo>
                  <a:lnTo>
                    <a:pt x="223799" y="212407"/>
                  </a:lnTo>
                  <a:lnTo>
                    <a:pt x="223901" y="212534"/>
                  </a:lnTo>
                  <a:lnTo>
                    <a:pt x="226974" y="212534"/>
                  </a:lnTo>
                  <a:lnTo>
                    <a:pt x="226974" y="213042"/>
                  </a:lnTo>
                  <a:lnTo>
                    <a:pt x="226974" y="213550"/>
                  </a:lnTo>
                  <a:lnTo>
                    <a:pt x="226974" y="214693"/>
                  </a:lnTo>
                  <a:lnTo>
                    <a:pt x="226606" y="214566"/>
                  </a:lnTo>
                  <a:lnTo>
                    <a:pt x="226466" y="214566"/>
                  </a:lnTo>
                  <a:lnTo>
                    <a:pt x="226466" y="214820"/>
                  </a:lnTo>
                  <a:lnTo>
                    <a:pt x="226021" y="214947"/>
                  </a:lnTo>
                  <a:lnTo>
                    <a:pt x="226021" y="221551"/>
                  </a:lnTo>
                  <a:lnTo>
                    <a:pt x="225653" y="221678"/>
                  </a:lnTo>
                  <a:lnTo>
                    <a:pt x="225285" y="221678"/>
                  </a:lnTo>
                  <a:lnTo>
                    <a:pt x="225120" y="221805"/>
                  </a:lnTo>
                  <a:lnTo>
                    <a:pt x="224790" y="221805"/>
                  </a:lnTo>
                  <a:lnTo>
                    <a:pt x="224790" y="222059"/>
                  </a:lnTo>
                  <a:lnTo>
                    <a:pt x="224307" y="222440"/>
                  </a:lnTo>
                  <a:lnTo>
                    <a:pt x="224307" y="222059"/>
                  </a:lnTo>
                  <a:lnTo>
                    <a:pt x="224790" y="222059"/>
                  </a:lnTo>
                  <a:lnTo>
                    <a:pt x="224790" y="221805"/>
                  </a:lnTo>
                  <a:lnTo>
                    <a:pt x="224307" y="221805"/>
                  </a:lnTo>
                  <a:lnTo>
                    <a:pt x="223735" y="221919"/>
                  </a:lnTo>
                  <a:lnTo>
                    <a:pt x="223735" y="222440"/>
                  </a:lnTo>
                  <a:lnTo>
                    <a:pt x="223024" y="222059"/>
                  </a:lnTo>
                  <a:lnTo>
                    <a:pt x="223647" y="222059"/>
                  </a:lnTo>
                  <a:lnTo>
                    <a:pt x="223735" y="222440"/>
                  </a:lnTo>
                  <a:lnTo>
                    <a:pt x="223735" y="221919"/>
                  </a:lnTo>
                  <a:lnTo>
                    <a:pt x="223608" y="221945"/>
                  </a:lnTo>
                  <a:lnTo>
                    <a:pt x="223583" y="221805"/>
                  </a:lnTo>
                  <a:lnTo>
                    <a:pt x="224294" y="221805"/>
                  </a:lnTo>
                  <a:lnTo>
                    <a:pt x="224307" y="221551"/>
                  </a:lnTo>
                  <a:lnTo>
                    <a:pt x="224307" y="220535"/>
                  </a:lnTo>
                  <a:lnTo>
                    <a:pt x="223380" y="220789"/>
                  </a:lnTo>
                  <a:lnTo>
                    <a:pt x="223266" y="220916"/>
                  </a:lnTo>
                  <a:lnTo>
                    <a:pt x="223151" y="221043"/>
                  </a:lnTo>
                  <a:lnTo>
                    <a:pt x="222745" y="221043"/>
                  </a:lnTo>
                  <a:lnTo>
                    <a:pt x="222402" y="221297"/>
                  </a:lnTo>
                  <a:lnTo>
                    <a:pt x="222338" y="221805"/>
                  </a:lnTo>
                  <a:lnTo>
                    <a:pt x="222618" y="221551"/>
                  </a:lnTo>
                  <a:lnTo>
                    <a:pt x="222923" y="221551"/>
                  </a:lnTo>
                  <a:lnTo>
                    <a:pt x="222923" y="221805"/>
                  </a:lnTo>
                  <a:lnTo>
                    <a:pt x="222554" y="221805"/>
                  </a:lnTo>
                  <a:lnTo>
                    <a:pt x="222338" y="221805"/>
                  </a:lnTo>
                  <a:lnTo>
                    <a:pt x="221627" y="221805"/>
                  </a:lnTo>
                  <a:lnTo>
                    <a:pt x="221754" y="221424"/>
                  </a:lnTo>
                  <a:lnTo>
                    <a:pt x="221869" y="221297"/>
                  </a:lnTo>
                  <a:lnTo>
                    <a:pt x="221983" y="221170"/>
                  </a:lnTo>
                  <a:lnTo>
                    <a:pt x="222110" y="221043"/>
                  </a:lnTo>
                  <a:lnTo>
                    <a:pt x="222224" y="220916"/>
                  </a:lnTo>
                  <a:lnTo>
                    <a:pt x="222262" y="220535"/>
                  </a:lnTo>
                  <a:lnTo>
                    <a:pt x="222313" y="220027"/>
                  </a:lnTo>
                  <a:lnTo>
                    <a:pt x="222377" y="219392"/>
                  </a:lnTo>
                  <a:lnTo>
                    <a:pt x="223799" y="219392"/>
                  </a:lnTo>
                  <a:lnTo>
                    <a:pt x="224129" y="218884"/>
                  </a:lnTo>
                  <a:lnTo>
                    <a:pt x="224205" y="218757"/>
                  </a:lnTo>
                  <a:lnTo>
                    <a:pt x="224294" y="218630"/>
                  </a:lnTo>
                  <a:lnTo>
                    <a:pt x="225361" y="218503"/>
                  </a:lnTo>
                  <a:lnTo>
                    <a:pt x="225285" y="218630"/>
                  </a:lnTo>
                  <a:lnTo>
                    <a:pt x="225209" y="218757"/>
                  </a:lnTo>
                  <a:lnTo>
                    <a:pt x="225120" y="218884"/>
                  </a:lnTo>
                  <a:lnTo>
                    <a:pt x="225056" y="220662"/>
                  </a:lnTo>
                  <a:lnTo>
                    <a:pt x="226021" y="221551"/>
                  </a:lnTo>
                  <a:lnTo>
                    <a:pt x="226021" y="214947"/>
                  </a:lnTo>
                  <a:lnTo>
                    <a:pt x="222554" y="215836"/>
                  </a:lnTo>
                  <a:lnTo>
                    <a:pt x="222605" y="215709"/>
                  </a:lnTo>
                  <a:lnTo>
                    <a:pt x="222694" y="215455"/>
                  </a:lnTo>
                  <a:lnTo>
                    <a:pt x="222821" y="215074"/>
                  </a:lnTo>
                  <a:lnTo>
                    <a:pt x="222859" y="214947"/>
                  </a:lnTo>
                  <a:lnTo>
                    <a:pt x="222986" y="214820"/>
                  </a:lnTo>
                  <a:lnTo>
                    <a:pt x="226466" y="214820"/>
                  </a:lnTo>
                  <a:lnTo>
                    <a:pt x="226466" y="214566"/>
                  </a:lnTo>
                  <a:lnTo>
                    <a:pt x="223215" y="214566"/>
                  </a:lnTo>
                  <a:lnTo>
                    <a:pt x="223329" y="214439"/>
                  </a:lnTo>
                  <a:lnTo>
                    <a:pt x="223443" y="214312"/>
                  </a:lnTo>
                  <a:lnTo>
                    <a:pt x="223558" y="214185"/>
                  </a:lnTo>
                  <a:lnTo>
                    <a:pt x="223685" y="214058"/>
                  </a:lnTo>
                  <a:lnTo>
                    <a:pt x="223799" y="213931"/>
                  </a:lnTo>
                  <a:lnTo>
                    <a:pt x="223481" y="213550"/>
                  </a:lnTo>
                  <a:lnTo>
                    <a:pt x="226974" y="213550"/>
                  </a:lnTo>
                  <a:lnTo>
                    <a:pt x="226974" y="213042"/>
                  </a:lnTo>
                  <a:lnTo>
                    <a:pt x="223913" y="213042"/>
                  </a:lnTo>
                  <a:lnTo>
                    <a:pt x="223748" y="213296"/>
                  </a:lnTo>
                  <a:lnTo>
                    <a:pt x="223799" y="212407"/>
                  </a:lnTo>
                  <a:lnTo>
                    <a:pt x="223227" y="212407"/>
                  </a:lnTo>
                  <a:lnTo>
                    <a:pt x="223113" y="211772"/>
                  </a:lnTo>
                  <a:lnTo>
                    <a:pt x="222846" y="211772"/>
                  </a:lnTo>
                  <a:lnTo>
                    <a:pt x="222846" y="212788"/>
                  </a:lnTo>
                  <a:lnTo>
                    <a:pt x="222338" y="212915"/>
                  </a:lnTo>
                  <a:lnTo>
                    <a:pt x="222389" y="213042"/>
                  </a:lnTo>
                  <a:lnTo>
                    <a:pt x="222440" y="213169"/>
                  </a:lnTo>
                  <a:lnTo>
                    <a:pt x="221805" y="213042"/>
                  </a:lnTo>
                  <a:lnTo>
                    <a:pt x="221767" y="212788"/>
                  </a:lnTo>
                  <a:lnTo>
                    <a:pt x="221742" y="212534"/>
                  </a:lnTo>
                  <a:lnTo>
                    <a:pt x="221983" y="212534"/>
                  </a:lnTo>
                  <a:lnTo>
                    <a:pt x="222516" y="212788"/>
                  </a:lnTo>
                  <a:lnTo>
                    <a:pt x="222846" y="212788"/>
                  </a:lnTo>
                  <a:lnTo>
                    <a:pt x="222846" y="211772"/>
                  </a:lnTo>
                  <a:lnTo>
                    <a:pt x="221703" y="211772"/>
                  </a:lnTo>
                  <a:lnTo>
                    <a:pt x="221703" y="213677"/>
                  </a:lnTo>
                  <a:lnTo>
                    <a:pt x="221488" y="213817"/>
                  </a:lnTo>
                  <a:lnTo>
                    <a:pt x="221526" y="213550"/>
                  </a:lnTo>
                  <a:lnTo>
                    <a:pt x="221678" y="213550"/>
                  </a:lnTo>
                  <a:lnTo>
                    <a:pt x="221703" y="213677"/>
                  </a:lnTo>
                  <a:lnTo>
                    <a:pt x="221703" y="211772"/>
                  </a:lnTo>
                  <a:lnTo>
                    <a:pt x="221297" y="211772"/>
                  </a:lnTo>
                  <a:lnTo>
                    <a:pt x="221297" y="213817"/>
                  </a:lnTo>
                  <a:lnTo>
                    <a:pt x="220878" y="213550"/>
                  </a:lnTo>
                  <a:lnTo>
                    <a:pt x="220865" y="213677"/>
                  </a:lnTo>
                  <a:lnTo>
                    <a:pt x="220738" y="214820"/>
                  </a:lnTo>
                  <a:lnTo>
                    <a:pt x="220611" y="215074"/>
                  </a:lnTo>
                  <a:lnTo>
                    <a:pt x="220421" y="215341"/>
                  </a:lnTo>
                  <a:lnTo>
                    <a:pt x="219773" y="214947"/>
                  </a:lnTo>
                  <a:lnTo>
                    <a:pt x="219875" y="214439"/>
                  </a:lnTo>
                  <a:lnTo>
                    <a:pt x="219938" y="214312"/>
                  </a:lnTo>
                  <a:lnTo>
                    <a:pt x="220040" y="214185"/>
                  </a:lnTo>
                  <a:lnTo>
                    <a:pt x="220129" y="213931"/>
                  </a:lnTo>
                  <a:lnTo>
                    <a:pt x="220535" y="213931"/>
                  </a:lnTo>
                  <a:lnTo>
                    <a:pt x="220649" y="213550"/>
                  </a:lnTo>
                  <a:lnTo>
                    <a:pt x="220878" y="213550"/>
                  </a:lnTo>
                  <a:lnTo>
                    <a:pt x="221246" y="213550"/>
                  </a:lnTo>
                  <a:lnTo>
                    <a:pt x="221297" y="213817"/>
                  </a:lnTo>
                  <a:lnTo>
                    <a:pt x="221297" y="211772"/>
                  </a:lnTo>
                  <a:lnTo>
                    <a:pt x="221195" y="213042"/>
                  </a:lnTo>
                  <a:lnTo>
                    <a:pt x="220484" y="213042"/>
                  </a:lnTo>
                  <a:lnTo>
                    <a:pt x="220357" y="212915"/>
                  </a:lnTo>
                  <a:lnTo>
                    <a:pt x="220243" y="213042"/>
                  </a:lnTo>
                  <a:lnTo>
                    <a:pt x="220091" y="213042"/>
                  </a:lnTo>
                  <a:lnTo>
                    <a:pt x="220040" y="212915"/>
                  </a:lnTo>
                  <a:lnTo>
                    <a:pt x="220192" y="212788"/>
                  </a:lnTo>
                  <a:lnTo>
                    <a:pt x="220573" y="212788"/>
                  </a:lnTo>
                  <a:lnTo>
                    <a:pt x="221195" y="213042"/>
                  </a:lnTo>
                  <a:lnTo>
                    <a:pt x="221195" y="211772"/>
                  </a:lnTo>
                  <a:lnTo>
                    <a:pt x="220522" y="211772"/>
                  </a:lnTo>
                  <a:lnTo>
                    <a:pt x="220853" y="212026"/>
                  </a:lnTo>
                  <a:lnTo>
                    <a:pt x="220954" y="212153"/>
                  </a:lnTo>
                  <a:lnTo>
                    <a:pt x="220713" y="212407"/>
                  </a:lnTo>
                  <a:lnTo>
                    <a:pt x="220421" y="212407"/>
                  </a:lnTo>
                  <a:lnTo>
                    <a:pt x="220040" y="212026"/>
                  </a:lnTo>
                  <a:lnTo>
                    <a:pt x="220306" y="211899"/>
                  </a:lnTo>
                  <a:lnTo>
                    <a:pt x="220230" y="211772"/>
                  </a:lnTo>
                  <a:lnTo>
                    <a:pt x="218948" y="211772"/>
                  </a:lnTo>
                  <a:lnTo>
                    <a:pt x="218897" y="211899"/>
                  </a:lnTo>
                  <a:lnTo>
                    <a:pt x="218795" y="212153"/>
                  </a:lnTo>
                  <a:lnTo>
                    <a:pt x="218694" y="212407"/>
                  </a:lnTo>
                  <a:lnTo>
                    <a:pt x="218694" y="212661"/>
                  </a:lnTo>
                  <a:lnTo>
                    <a:pt x="218643" y="212788"/>
                  </a:lnTo>
                  <a:lnTo>
                    <a:pt x="218516" y="213042"/>
                  </a:lnTo>
                  <a:lnTo>
                    <a:pt x="215366" y="213042"/>
                  </a:lnTo>
                  <a:lnTo>
                    <a:pt x="215366" y="213296"/>
                  </a:lnTo>
                  <a:lnTo>
                    <a:pt x="215379" y="213550"/>
                  </a:lnTo>
                  <a:lnTo>
                    <a:pt x="218338" y="213550"/>
                  </a:lnTo>
                  <a:lnTo>
                    <a:pt x="218236" y="213931"/>
                  </a:lnTo>
                  <a:lnTo>
                    <a:pt x="217944" y="213931"/>
                  </a:lnTo>
                  <a:lnTo>
                    <a:pt x="218097" y="214058"/>
                  </a:lnTo>
                  <a:lnTo>
                    <a:pt x="218325" y="214185"/>
                  </a:lnTo>
                  <a:lnTo>
                    <a:pt x="218262" y="214439"/>
                  </a:lnTo>
                  <a:lnTo>
                    <a:pt x="218147" y="216725"/>
                  </a:lnTo>
                  <a:lnTo>
                    <a:pt x="217652" y="216217"/>
                  </a:lnTo>
                  <a:lnTo>
                    <a:pt x="217525" y="216090"/>
                  </a:lnTo>
                  <a:lnTo>
                    <a:pt x="217449" y="215963"/>
                  </a:lnTo>
                  <a:lnTo>
                    <a:pt x="217373" y="215836"/>
                  </a:lnTo>
                  <a:lnTo>
                    <a:pt x="217297" y="215709"/>
                  </a:lnTo>
                  <a:lnTo>
                    <a:pt x="217131" y="215455"/>
                  </a:lnTo>
                  <a:lnTo>
                    <a:pt x="216598" y="214566"/>
                  </a:lnTo>
                  <a:lnTo>
                    <a:pt x="215950" y="214185"/>
                  </a:lnTo>
                  <a:lnTo>
                    <a:pt x="215379" y="213931"/>
                  </a:lnTo>
                  <a:lnTo>
                    <a:pt x="215366" y="213296"/>
                  </a:lnTo>
                  <a:lnTo>
                    <a:pt x="215353" y="212534"/>
                  </a:lnTo>
                  <a:lnTo>
                    <a:pt x="218503" y="212534"/>
                  </a:lnTo>
                  <a:lnTo>
                    <a:pt x="218694" y="212661"/>
                  </a:lnTo>
                  <a:lnTo>
                    <a:pt x="218694" y="212407"/>
                  </a:lnTo>
                  <a:lnTo>
                    <a:pt x="218427" y="212407"/>
                  </a:lnTo>
                  <a:lnTo>
                    <a:pt x="215353" y="212407"/>
                  </a:lnTo>
                  <a:lnTo>
                    <a:pt x="215353" y="211772"/>
                  </a:lnTo>
                  <a:lnTo>
                    <a:pt x="214579" y="211772"/>
                  </a:lnTo>
                  <a:lnTo>
                    <a:pt x="214757" y="211899"/>
                  </a:lnTo>
                  <a:lnTo>
                    <a:pt x="214820" y="212407"/>
                  </a:lnTo>
                  <a:lnTo>
                    <a:pt x="214642" y="212026"/>
                  </a:lnTo>
                  <a:lnTo>
                    <a:pt x="214528" y="211772"/>
                  </a:lnTo>
                  <a:lnTo>
                    <a:pt x="213220" y="211772"/>
                  </a:lnTo>
                  <a:lnTo>
                    <a:pt x="213207" y="211899"/>
                  </a:lnTo>
                  <a:lnTo>
                    <a:pt x="213499" y="212153"/>
                  </a:lnTo>
                  <a:lnTo>
                    <a:pt x="214096" y="212407"/>
                  </a:lnTo>
                  <a:lnTo>
                    <a:pt x="213347" y="212153"/>
                  </a:lnTo>
                  <a:lnTo>
                    <a:pt x="213055" y="212407"/>
                  </a:lnTo>
                  <a:lnTo>
                    <a:pt x="213029" y="212915"/>
                  </a:lnTo>
                  <a:lnTo>
                    <a:pt x="212864" y="213042"/>
                  </a:lnTo>
                  <a:lnTo>
                    <a:pt x="212623" y="213296"/>
                  </a:lnTo>
                  <a:lnTo>
                    <a:pt x="212763" y="213423"/>
                  </a:lnTo>
                  <a:lnTo>
                    <a:pt x="212915" y="213550"/>
                  </a:lnTo>
                  <a:lnTo>
                    <a:pt x="213207" y="213804"/>
                  </a:lnTo>
                  <a:lnTo>
                    <a:pt x="213194" y="213550"/>
                  </a:lnTo>
                  <a:lnTo>
                    <a:pt x="214249" y="213550"/>
                  </a:lnTo>
                  <a:lnTo>
                    <a:pt x="214287" y="213677"/>
                  </a:lnTo>
                  <a:lnTo>
                    <a:pt x="214045" y="213931"/>
                  </a:lnTo>
                  <a:lnTo>
                    <a:pt x="214007" y="214439"/>
                  </a:lnTo>
                  <a:lnTo>
                    <a:pt x="214579" y="214566"/>
                  </a:lnTo>
                  <a:lnTo>
                    <a:pt x="214630" y="215455"/>
                  </a:lnTo>
                  <a:lnTo>
                    <a:pt x="213537" y="215455"/>
                  </a:lnTo>
                  <a:lnTo>
                    <a:pt x="213601" y="214566"/>
                  </a:lnTo>
                  <a:lnTo>
                    <a:pt x="213372" y="214820"/>
                  </a:lnTo>
                  <a:lnTo>
                    <a:pt x="212991" y="215455"/>
                  </a:lnTo>
                  <a:lnTo>
                    <a:pt x="214071" y="216217"/>
                  </a:lnTo>
                  <a:lnTo>
                    <a:pt x="214871" y="215709"/>
                  </a:lnTo>
                  <a:lnTo>
                    <a:pt x="214998" y="215836"/>
                  </a:lnTo>
                  <a:lnTo>
                    <a:pt x="215239" y="215963"/>
                  </a:lnTo>
                  <a:lnTo>
                    <a:pt x="215265" y="215836"/>
                  </a:lnTo>
                  <a:lnTo>
                    <a:pt x="215404" y="215836"/>
                  </a:lnTo>
                  <a:lnTo>
                    <a:pt x="215442" y="215963"/>
                  </a:lnTo>
                  <a:lnTo>
                    <a:pt x="215557" y="216471"/>
                  </a:lnTo>
                  <a:lnTo>
                    <a:pt x="215861" y="216471"/>
                  </a:lnTo>
                  <a:lnTo>
                    <a:pt x="215861" y="216090"/>
                  </a:lnTo>
                  <a:lnTo>
                    <a:pt x="216115" y="216090"/>
                  </a:lnTo>
                  <a:lnTo>
                    <a:pt x="216065" y="216471"/>
                  </a:lnTo>
                  <a:lnTo>
                    <a:pt x="215950" y="217360"/>
                  </a:lnTo>
                  <a:lnTo>
                    <a:pt x="217131" y="218122"/>
                  </a:lnTo>
                  <a:lnTo>
                    <a:pt x="217208" y="218376"/>
                  </a:lnTo>
                  <a:lnTo>
                    <a:pt x="217322" y="218757"/>
                  </a:lnTo>
                  <a:lnTo>
                    <a:pt x="217906" y="219138"/>
                  </a:lnTo>
                  <a:lnTo>
                    <a:pt x="218541" y="219138"/>
                  </a:lnTo>
                  <a:lnTo>
                    <a:pt x="218643" y="219392"/>
                  </a:lnTo>
                  <a:lnTo>
                    <a:pt x="218744" y="219646"/>
                  </a:lnTo>
                  <a:lnTo>
                    <a:pt x="218935" y="219900"/>
                  </a:lnTo>
                  <a:lnTo>
                    <a:pt x="219036" y="220027"/>
                  </a:lnTo>
                  <a:lnTo>
                    <a:pt x="218782" y="220027"/>
                  </a:lnTo>
                  <a:lnTo>
                    <a:pt x="217373" y="219900"/>
                  </a:lnTo>
                  <a:lnTo>
                    <a:pt x="216712" y="220281"/>
                  </a:lnTo>
                  <a:lnTo>
                    <a:pt x="216179" y="220535"/>
                  </a:lnTo>
                  <a:lnTo>
                    <a:pt x="214922" y="220535"/>
                  </a:lnTo>
                  <a:lnTo>
                    <a:pt x="214807" y="220408"/>
                  </a:lnTo>
                  <a:lnTo>
                    <a:pt x="214744" y="221805"/>
                  </a:lnTo>
                  <a:lnTo>
                    <a:pt x="214490" y="221932"/>
                  </a:lnTo>
                  <a:lnTo>
                    <a:pt x="214439" y="221805"/>
                  </a:lnTo>
                  <a:lnTo>
                    <a:pt x="214744" y="221805"/>
                  </a:lnTo>
                  <a:lnTo>
                    <a:pt x="214744" y="220345"/>
                  </a:lnTo>
                  <a:lnTo>
                    <a:pt x="214630" y="219900"/>
                  </a:lnTo>
                  <a:lnTo>
                    <a:pt x="214452" y="219646"/>
                  </a:lnTo>
                  <a:lnTo>
                    <a:pt x="214325" y="219392"/>
                  </a:lnTo>
                  <a:lnTo>
                    <a:pt x="214147" y="219265"/>
                  </a:lnTo>
                  <a:lnTo>
                    <a:pt x="214096" y="220662"/>
                  </a:lnTo>
                  <a:lnTo>
                    <a:pt x="213702" y="220789"/>
                  </a:lnTo>
                  <a:lnTo>
                    <a:pt x="213194" y="220408"/>
                  </a:lnTo>
                  <a:lnTo>
                    <a:pt x="213944" y="220535"/>
                  </a:lnTo>
                  <a:lnTo>
                    <a:pt x="214096" y="220662"/>
                  </a:lnTo>
                  <a:lnTo>
                    <a:pt x="214096" y="219265"/>
                  </a:lnTo>
                  <a:lnTo>
                    <a:pt x="213677" y="219265"/>
                  </a:lnTo>
                  <a:lnTo>
                    <a:pt x="213474" y="219138"/>
                  </a:lnTo>
                  <a:lnTo>
                    <a:pt x="212775" y="219138"/>
                  </a:lnTo>
                  <a:lnTo>
                    <a:pt x="213131" y="219265"/>
                  </a:lnTo>
                  <a:lnTo>
                    <a:pt x="213106" y="220027"/>
                  </a:lnTo>
                  <a:lnTo>
                    <a:pt x="212750" y="220281"/>
                  </a:lnTo>
                  <a:lnTo>
                    <a:pt x="212013" y="220281"/>
                  </a:lnTo>
                  <a:lnTo>
                    <a:pt x="211569" y="220662"/>
                  </a:lnTo>
                  <a:lnTo>
                    <a:pt x="211696" y="221170"/>
                  </a:lnTo>
                  <a:lnTo>
                    <a:pt x="211785" y="221043"/>
                  </a:lnTo>
                  <a:lnTo>
                    <a:pt x="211886" y="220916"/>
                  </a:lnTo>
                  <a:lnTo>
                    <a:pt x="212178" y="220789"/>
                  </a:lnTo>
                  <a:lnTo>
                    <a:pt x="212280" y="221297"/>
                  </a:lnTo>
                  <a:lnTo>
                    <a:pt x="212394" y="221678"/>
                  </a:lnTo>
                  <a:lnTo>
                    <a:pt x="212458" y="221805"/>
                  </a:lnTo>
                  <a:lnTo>
                    <a:pt x="213385" y="221297"/>
                  </a:lnTo>
                  <a:lnTo>
                    <a:pt x="213347" y="221424"/>
                  </a:lnTo>
                  <a:lnTo>
                    <a:pt x="213258" y="221678"/>
                  </a:lnTo>
                  <a:lnTo>
                    <a:pt x="212661" y="222059"/>
                  </a:lnTo>
                  <a:lnTo>
                    <a:pt x="213131" y="222440"/>
                  </a:lnTo>
                  <a:lnTo>
                    <a:pt x="213207" y="223075"/>
                  </a:lnTo>
                  <a:lnTo>
                    <a:pt x="213741" y="223456"/>
                  </a:lnTo>
                  <a:lnTo>
                    <a:pt x="214033" y="223456"/>
                  </a:lnTo>
                  <a:lnTo>
                    <a:pt x="213702" y="223075"/>
                  </a:lnTo>
                  <a:lnTo>
                    <a:pt x="213766" y="222694"/>
                  </a:lnTo>
                  <a:lnTo>
                    <a:pt x="213982" y="222821"/>
                  </a:lnTo>
                  <a:lnTo>
                    <a:pt x="214210" y="222694"/>
                  </a:lnTo>
                  <a:lnTo>
                    <a:pt x="214452" y="222567"/>
                  </a:lnTo>
                  <a:lnTo>
                    <a:pt x="214350" y="222313"/>
                  </a:lnTo>
                  <a:lnTo>
                    <a:pt x="214249" y="222059"/>
                  </a:lnTo>
                  <a:lnTo>
                    <a:pt x="214566" y="222059"/>
                  </a:lnTo>
                  <a:lnTo>
                    <a:pt x="214630" y="222186"/>
                  </a:lnTo>
                  <a:lnTo>
                    <a:pt x="214718" y="222694"/>
                  </a:lnTo>
                  <a:lnTo>
                    <a:pt x="215709" y="222567"/>
                  </a:lnTo>
                  <a:lnTo>
                    <a:pt x="215798" y="222440"/>
                  </a:lnTo>
                  <a:lnTo>
                    <a:pt x="215887" y="221805"/>
                  </a:lnTo>
                  <a:lnTo>
                    <a:pt x="215938" y="222059"/>
                  </a:lnTo>
                  <a:lnTo>
                    <a:pt x="216141" y="222059"/>
                  </a:lnTo>
                  <a:lnTo>
                    <a:pt x="216192" y="222440"/>
                  </a:lnTo>
                  <a:lnTo>
                    <a:pt x="216484" y="222186"/>
                  </a:lnTo>
                  <a:lnTo>
                    <a:pt x="216573" y="222059"/>
                  </a:lnTo>
                  <a:lnTo>
                    <a:pt x="216484" y="222821"/>
                  </a:lnTo>
                  <a:lnTo>
                    <a:pt x="216801" y="222694"/>
                  </a:lnTo>
                  <a:lnTo>
                    <a:pt x="217055" y="222567"/>
                  </a:lnTo>
                  <a:lnTo>
                    <a:pt x="217157" y="222186"/>
                  </a:lnTo>
                  <a:lnTo>
                    <a:pt x="217195" y="222059"/>
                  </a:lnTo>
                  <a:lnTo>
                    <a:pt x="217373" y="222186"/>
                  </a:lnTo>
                  <a:lnTo>
                    <a:pt x="217474" y="222313"/>
                  </a:lnTo>
                  <a:lnTo>
                    <a:pt x="217589" y="222440"/>
                  </a:lnTo>
                  <a:lnTo>
                    <a:pt x="217919" y="222440"/>
                  </a:lnTo>
                  <a:lnTo>
                    <a:pt x="218427" y="222313"/>
                  </a:lnTo>
                  <a:lnTo>
                    <a:pt x="218440" y="222694"/>
                  </a:lnTo>
                  <a:lnTo>
                    <a:pt x="218694" y="222567"/>
                  </a:lnTo>
                  <a:lnTo>
                    <a:pt x="218922" y="222567"/>
                  </a:lnTo>
                  <a:lnTo>
                    <a:pt x="218871" y="222694"/>
                  </a:lnTo>
                  <a:lnTo>
                    <a:pt x="218757" y="223075"/>
                  </a:lnTo>
                  <a:lnTo>
                    <a:pt x="219036" y="223329"/>
                  </a:lnTo>
                  <a:lnTo>
                    <a:pt x="219125" y="222567"/>
                  </a:lnTo>
                  <a:lnTo>
                    <a:pt x="219151" y="222313"/>
                  </a:lnTo>
                  <a:lnTo>
                    <a:pt x="219176" y="222059"/>
                  </a:lnTo>
                  <a:lnTo>
                    <a:pt x="219862" y="222567"/>
                  </a:lnTo>
                  <a:lnTo>
                    <a:pt x="220687" y="222059"/>
                  </a:lnTo>
                  <a:lnTo>
                    <a:pt x="220611" y="222440"/>
                  </a:lnTo>
                  <a:lnTo>
                    <a:pt x="220395" y="222567"/>
                  </a:lnTo>
                  <a:lnTo>
                    <a:pt x="220726" y="222567"/>
                  </a:lnTo>
                  <a:lnTo>
                    <a:pt x="221627" y="222186"/>
                  </a:lnTo>
                  <a:lnTo>
                    <a:pt x="221627" y="222059"/>
                  </a:lnTo>
                  <a:lnTo>
                    <a:pt x="222618" y="222059"/>
                  </a:lnTo>
                  <a:lnTo>
                    <a:pt x="222681" y="222313"/>
                  </a:lnTo>
                  <a:lnTo>
                    <a:pt x="222796" y="222821"/>
                  </a:lnTo>
                  <a:lnTo>
                    <a:pt x="222923" y="223329"/>
                  </a:lnTo>
                  <a:lnTo>
                    <a:pt x="222999" y="223456"/>
                  </a:lnTo>
                  <a:lnTo>
                    <a:pt x="223075" y="223583"/>
                  </a:lnTo>
                  <a:lnTo>
                    <a:pt x="223151" y="223710"/>
                  </a:lnTo>
                  <a:lnTo>
                    <a:pt x="223697" y="223456"/>
                  </a:lnTo>
                  <a:lnTo>
                    <a:pt x="223558" y="223329"/>
                  </a:lnTo>
                  <a:lnTo>
                    <a:pt x="223799" y="223075"/>
                  </a:lnTo>
                  <a:lnTo>
                    <a:pt x="223888" y="223964"/>
                  </a:lnTo>
                  <a:lnTo>
                    <a:pt x="224409" y="224218"/>
                  </a:lnTo>
                  <a:lnTo>
                    <a:pt x="224942" y="223964"/>
                  </a:lnTo>
                  <a:lnTo>
                    <a:pt x="224459" y="223837"/>
                  </a:lnTo>
                  <a:lnTo>
                    <a:pt x="224409" y="223710"/>
                  </a:lnTo>
                  <a:lnTo>
                    <a:pt x="224688" y="223583"/>
                  </a:lnTo>
                  <a:lnTo>
                    <a:pt x="224751" y="223329"/>
                  </a:lnTo>
                  <a:lnTo>
                    <a:pt x="225348" y="223329"/>
                  </a:lnTo>
                  <a:lnTo>
                    <a:pt x="225412" y="223456"/>
                  </a:lnTo>
                  <a:lnTo>
                    <a:pt x="225679" y="223583"/>
                  </a:lnTo>
                  <a:lnTo>
                    <a:pt x="226009" y="223456"/>
                  </a:lnTo>
                  <a:lnTo>
                    <a:pt x="226618" y="223329"/>
                  </a:lnTo>
                  <a:lnTo>
                    <a:pt x="226377" y="223075"/>
                  </a:lnTo>
                  <a:lnTo>
                    <a:pt x="226250" y="222948"/>
                  </a:lnTo>
                  <a:lnTo>
                    <a:pt x="226123" y="222821"/>
                  </a:lnTo>
                  <a:lnTo>
                    <a:pt x="227863" y="222821"/>
                  </a:lnTo>
                  <a:lnTo>
                    <a:pt x="227926" y="222694"/>
                  </a:lnTo>
                  <a:lnTo>
                    <a:pt x="228003" y="222440"/>
                  </a:lnTo>
                  <a:lnTo>
                    <a:pt x="228028" y="221932"/>
                  </a:lnTo>
                  <a:lnTo>
                    <a:pt x="228028" y="222059"/>
                  </a:lnTo>
                  <a:lnTo>
                    <a:pt x="229146" y="222059"/>
                  </a:lnTo>
                  <a:lnTo>
                    <a:pt x="229108" y="221805"/>
                  </a:lnTo>
                  <a:lnTo>
                    <a:pt x="228041" y="221805"/>
                  </a:lnTo>
                  <a:lnTo>
                    <a:pt x="228066" y="221424"/>
                  </a:lnTo>
                  <a:lnTo>
                    <a:pt x="227215" y="221043"/>
                  </a:lnTo>
                  <a:lnTo>
                    <a:pt x="227317" y="220789"/>
                  </a:lnTo>
                  <a:lnTo>
                    <a:pt x="227418" y="220535"/>
                  </a:lnTo>
                  <a:lnTo>
                    <a:pt x="227977" y="219138"/>
                  </a:lnTo>
                  <a:lnTo>
                    <a:pt x="227037" y="218503"/>
                  </a:lnTo>
                  <a:lnTo>
                    <a:pt x="226479" y="218122"/>
                  </a:lnTo>
                  <a:lnTo>
                    <a:pt x="227177" y="218376"/>
                  </a:lnTo>
                  <a:lnTo>
                    <a:pt x="229425" y="218630"/>
                  </a:lnTo>
                  <a:lnTo>
                    <a:pt x="229527" y="218503"/>
                  </a:lnTo>
                  <a:lnTo>
                    <a:pt x="229616" y="218376"/>
                  </a:lnTo>
                  <a:lnTo>
                    <a:pt x="229717" y="218249"/>
                  </a:lnTo>
                  <a:lnTo>
                    <a:pt x="229806" y="218122"/>
                  </a:lnTo>
                  <a:lnTo>
                    <a:pt x="230479" y="218249"/>
                  </a:lnTo>
                  <a:lnTo>
                    <a:pt x="231241" y="218757"/>
                  </a:lnTo>
                  <a:lnTo>
                    <a:pt x="231355" y="218884"/>
                  </a:lnTo>
                  <a:lnTo>
                    <a:pt x="231495" y="219138"/>
                  </a:lnTo>
                  <a:lnTo>
                    <a:pt x="231025" y="219443"/>
                  </a:lnTo>
                  <a:lnTo>
                    <a:pt x="231025" y="221805"/>
                  </a:lnTo>
                  <a:lnTo>
                    <a:pt x="230454" y="221805"/>
                  </a:lnTo>
                  <a:lnTo>
                    <a:pt x="230314" y="221678"/>
                  </a:lnTo>
                  <a:lnTo>
                    <a:pt x="230428" y="221551"/>
                  </a:lnTo>
                  <a:lnTo>
                    <a:pt x="230543" y="221424"/>
                  </a:lnTo>
                  <a:lnTo>
                    <a:pt x="230784" y="221297"/>
                  </a:lnTo>
                  <a:lnTo>
                    <a:pt x="230911" y="221551"/>
                  </a:lnTo>
                  <a:lnTo>
                    <a:pt x="231025" y="221805"/>
                  </a:lnTo>
                  <a:lnTo>
                    <a:pt x="231025" y="219443"/>
                  </a:lnTo>
                  <a:lnTo>
                    <a:pt x="230898" y="219519"/>
                  </a:lnTo>
                  <a:lnTo>
                    <a:pt x="230784" y="219900"/>
                  </a:lnTo>
                  <a:lnTo>
                    <a:pt x="230301" y="219900"/>
                  </a:lnTo>
                  <a:lnTo>
                    <a:pt x="230111" y="219646"/>
                  </a:lnTo>
                  <a:lnTo>
                    <a:pt x="230009" y="219519"/>
                  </a:lnTo>
                  <a:lnTo>
                    <a:pt x="228549" y="219392"/>
                  </a:lnTo>
                  <a:lnTo>
                    <a:pt x="228447" y="219646"/>
                  </a:lnTo>
                  <a:lnTo>
                    <a:pt x="228346" y="219900"/>
                  </a:lnTo>
                  <a:lnTo>
                    <a:pt x="229069" y="219900"/>
                  </a:lnTo>
                  <a:lnTo>
                    <a:pt x="229031" y="220154"/>
                  </a:lnTo>
                  <a:lnTo>
                    <a:pt x="229171" y="220154"/>
                  </a:lnTo>
                  <a:lnTo>
                    <a:pt x="228168" y="220281"/>
                  </a:lnTo>
                  <a:lnTo>
                    <a:pt x="228168" y="221551"/>
                  </a:lnTo>
                  <a:lnTo>
                    <a:pt x="228307" y="221424"/>
                  </a:lnTo>
                  <a:lnTo>
                    <a:pt x="228688" y="221297"/>
                  </a:lnTo>
                  <a:lnTo>
                    <a:pt x="228790" y="221424"/>
                  </a:lnTo>
                  <a:lnTo>
                    <a:pt x="228904" y="221551"/>
                  </a:lnTo>
                  <a:lnTo>
                    <a:pt x="229006" y="221678"/>
                  </a:lnTo>
                  <a:lnTo>
                    <a:pt x="229095" y="221551"/>
                  </a:lnTo>
                  <a:lnTo>
                    <a:pt x="229184" y="221424"/>
                  </a:lnTo>
                  <a:lnTo>
                    <a:pt x="229273" y="221297"/>
                  </a:lnTo>
                  <a:lnTo>
                    <a:pt x="229362" y="221170"/>
                  </a:lnTo>
                  <a:lnTo>
                    <a:pt x="229717" y="221297"/>
                  </a:lnTo>
                  <a:lnTo>
                    <a:pt x="229298" y="221551"/>
                  </a:lnTo>
                  <a:lnTo>
                    <a:pt x="229298" y="222821"/>
                  </a:lnTo>
                  <a:lnTo>
                    <a:pt x="229743" y="222948"/>
                  </a:lnTo>
                  <a:lnTo>
                    <a:pt x="229679" y="222440"/>
                  </a:lnTo>
                  <a:lnTo>
                    <a:pt x="230022" y="222440"/>
                  </a:lnTo>
                  <a:lnTo>
                    <a:pt x="230733" y="222059"/>
                  </a:lnTo>
                  <a:lnTo>
                    <a:pt x="230962" y="222059"/>
                  </a:lnTo>
                  <a:lnTo>
                    <a:pt x="231089" y="221945"/>
                  </a:lnTo>
                  <a:lnTo>
                    <a:pt x="231622" y="221424"/>
                  </a:lnTo>
                  <a:lnTo>
                    <a:pt x="231648" y="221297"/>
                  </a:lnTo>
                  <a:lnTo>
                    <a:pt x="231673" y="221170"/>
                  </a:lnTo>
                  <a:lnTo>
                    <a:pt x="231736" y="220916"/>
                  </a:lnTo>
                  <a:lnTo>
                    <a:pt x="231889" y="221043"/>
                  </a:lnTo>
                  <a:lnTo>
                    <a:pt x="232016" y="221170"/>
                  </a:lnTo>
                  <a:lnTo>
                    <a:pt x="232283" y="221043"/>
                  </a:lnTo>
                  <a:lnTo>
                    <a:pt x="232143" y="220916"/>
                  </a:lnTo>
                  <a:lnTo>
                    <a:pt x="231863" y="220662"/>
                  </a:lnTo>
                  <a:lnTo>
                    <a:pt x="232308" y="220535"/>
                  </a:lnTo>
                  <a:lnTo>
                    <a:pt x="232397" y="220408"/>
                  </a:lnTo>
                  <a:lnTo>
                    <a:pt x="232486" y="220281"/>
                  </a:lnTo>
                  <a:lnTo>
                    <a:pt x="233057" y="220154"/>
                  </a:lnTo>
                  <a:lnTo>
                    <a:pt x="233146" y="220027"/>
                  </a:lnTo>
                  <a:lnTo>
                    <a:pt x="233222" y="219900"/>
                  </a:lnTo>
                  <a:lnTo>
                    <a:pt x="233006" y="219900"/>
                  </a:lnTo>
                  <a:lnTo>
                    <a:pt x="232232" y="219392"/>
                  </a:lnTo>
                  <a:lnTo>
                    <a:pt x="233006" y="219138"/>
                  </a:lnTo>
                  <a:lnTo>
                    <a:pt x="233337" y="219138"/>
                  </a:lnTo>
                  <a:lnTo>
                    <a:pt x="233311" y="218376"/>
                  </a:lnTo>
                  <a:lnTo>
                    <a:pt x="233210" y="218249"/>
                  </a:lnTo>
                  <a:lnTo>
                    <a:pt x="233108" y="218122"/>
                  </a:lnTo>
                  <a:lnTo>
                    <a:pt x="232689" y="217614"/>
                  </a:lnTo>
                  <a:lnTo>
                    <a:pt x="231571" y="217487"/>
                  </a:lnTo>
                  <a:lnTo>
                    <a:pt x="231559" y="216725"/>
                  </a:lnTo>
                  <a:lnTo>
                    <a:pt x="235991" y="216725"/>
                  </a:lnTo>
                  <a:lnTo>
                    <a:pt x="237642" y="215963"/>
                  </a:lnTo>
                  <a:lnTo>
                    <a:pt x="238188" y="215709"/>
                  </a:lnTo>
                  <a:close/>
                </a:path>
                <a:path w="424814" h="342264">
                  <a:moveTo>
                    <a:pt x="238201" y="162852"/>
                  </a:moveTo>
                  <a:lnTo>
                    <a:pt x="237832" y="162725"/>
                  </a:lnTo>
                  <a:lnTo>
                    <a:pt x="237032" y="162598"/>
                  </a:lnTo>
                  <a:lnTo>
                    <a:pt x="236918" y="162725"/>
                  </a:lnTo>
                  <a:lnTo>
                    <a:pt x="236816" y="162852"/>
                  </a:lnTo>
                  <a:lnTo>
                    <a:pt x="238201" y="162852"/>
                  </a:lnTo>
                  <a:close/>
                </a:path>
                <a:path w="424814" h="342264">
                  <a:moveTo>
                    <a:pt x="238633" y="162852"/>
                  </a:moveTo>
                  <a:lnTo>
                    <a:pt x="238201" y="162852"/>
                  </a:lnTo>
                  <a:lnTo>
                    <a:pt x="238556" y="162979"/>
                  </a:lnTo>
                  <a:lnTo>
                    <a:pt x="238633" y="162852"/>
                  </a:lnTo>
                  <a:close/>
                </a:path>
                <a:path w="424814" h="342264">
                  <a:moveTo>
                    <a:pt x="238836" y="161328"/>
                  </a:moveTo>
                  <a:lnTo>
                    <a:pt x="237845" y="161328"/>
                  </a:lnTo>
                  <a:lnTo>
                    <a:pt x="237794" y="161455"/>
                  </a:lnTo>
                  <a:lnTo>
                    <a:pt x="238836" y="161455"/>
                  </a:lnTo>
                  <a:lnTo>
                    <a:pt x="238836" y="161328"/>
                  </a:lnTo>
                  <a:close/>
                </a:path>
                <a:path w="424814" h="342264">
                  <a:moveTo>
                    <a:pt x="238861" y="161836"/>
                  </a:moveTo>
                  <a:lnTo>
                    <a:pt x="237655" y="161836"/>
                  </a:lnTo>
                  <a:lnTo>
                    <a:pt x="237604" y="161963"/>
                  </a:lnTo>
                  <a:lnTo>
                    <a:pt x="238861" y="161963"/>
                  </a:lnTo>
                  <a:lnTo>
                    <a:pt x="238861" y="161836"/>
                  </a:lnTo>
                  <a:close/>
                </a:path>
                <a:path w="424814" h="342264">
                  <a:moveTo>
                    <a:pt x="239522" y="155740"/>
                  </a:moveTo>
                  <a:lnTo>
                    <a:pt x="236410" y="155740"/>
                  </a:lnTo>
                  <a:lnTo>
                    <a:pt x="236613" y="155867"/>
                  </a:lnTo>
                  <a:lnTo>
                    <a:pt x="239509" y="155867"/>
                  </a:lnTo>
                  <a:lnTo>
                    <a:pt x="239522" y="155740"/>
                  </a:lnTo>
                  <a:close/>
                </a:path>
                <a:path w="424814" h="342264">
                  <a:moveTo>
                    <a:pt x="240487" y="207962"/>
                  </a:moveTo>
                  <a:lnTo>
                    <a:pt x="239915" y="207683"/>
                  </a:lnTo>
                  <a:lnTo>
                    <a:pt x="239915" y="207962"/>
                  </a:lnTo>
                  <a:lnTo>
                    <a:pt x="240487" y="207962"/>
                  </a:lnTo>
                  <a:close/>
                </a:path>
                <a:path w="424814" h="342264">
                  <a:moveTo>
                    <a:pt x="240525" y="154470"/>
                  </a:moveTo>
                  <a:lnTo>
                    <a:pt x="239039" y="153835"/>
                  </a:lnTo>
                  <a:lnTo>
                    <a:pt x="236766" y="151930"/>
                  </a:lnTo>
                  <a:lnTo>
                    <a:pt x="235877" y="151041"/>
                  </a:lnTo>
                  <a:lnTo>
                    <a:pt x="235318" y="149898"/>
                  </a:lnTo>
                  <a:lnTo>
                    <a:pt x="235661" y="149009"/>
                  </a:lnTo>
                  <a:lnTo>
                    <a:pt x="235712" y="148882"/>
                  </a:lnTo>
                  <a:lnTo>
                    <a:pt x="234264" y="146850"/>
                  </a:lnTo>
                  <a:lnTo>
                    <a:pt x="234149" y="146088"/>
                  </a:lnTo>
                  <a:lnTo>
                    <a:pt x="234086" y="145834"/>
                  </a:lnTo>
                  <a:lnTo>
                    <a:pt x="233946" y="145453"/>
                  </a:lnTo>
                  <a:lnTo>
                    <a:pt x="233857" y="145199"/>
                  </a:lnTo>
                  <a:lnTo>
                    <a:pt x="233578" y="145453"/>
                  </a:lnTo>
                  <a:lnTo>
                    <a:pt x="233210" y="146088"/>
                  </a:lnTo>
                  <a:lnTo>
                    <a:pt x="233133" y="146215"/>
                  </a:lnTo>
                  <a:lnTo>
                    <a:pt x="233057" y="146342"/>
                  </a:lnTo>
                  <a:lnTo>
                    <a:pt x="232968" y="147104"/>
                  </a:lnTo>
                  <a:lnTo>
                    <a:pt x="232867" y="149009"/>
                  </a:lnTo>
                  <a:lnTo>
                    <a:pt x="236258" y="152819"/>
                  </a:lnTo>
                  <a:lnTo>
                    <a:pt x="239636" y="154470"/>
                  </a:lnTo>
                  <a:lnTo>
                    <a:pt x="239522" y="155740"/>
                  </a:lnTo>
                  <a:lnTo>
                    <a:pt x="240423" y="155740"/>
                  </a:lnTo>
                  <a:lnTo>
                    <a:pt x="240525" y="154470"/>
                  </a:lnTo>
                  <a:close/>
                </a:path>
                <a:path w="424814" h="342264">
                  <a:moveTo>
                    <a:pt x="240855" y="211404"/>
                  </a:moveTo>
                  <a:lnTo>
                    <a:pt x="239090" y="210756"/>
                  </a:lnTo>
                  <a:lnTo>
                    <a:pt x="237705" y="210248"/>
                  </a:lnTo>
                  <a:lnTo>
                    <a:pt x="237032" y="210883"/>
                  </a:lnTo>
                  <a:lnTo>
                    <a:pt x="238201" y="210883"/>
                  </a:lnTo>
                  <a:lnTo>
                    <a:pt x="238404" y="210756"/>
                  </a:lnTo>
                  <a:lnTo>
                    <a:pt x="240855" y="211404"/>
                  </a:lnTo>
                  <a:close/>
                </a:path>
                <a:path w="424814" h="342264">
                  <a:moveTo>
                    <a:pt x="241033" y="163614"/>
                  </a:moveTo>
                  <a:lnTo>
                    <a:pt x="241020" y="162979"/>
                  </a:lnTo>
                  <a:lnTo>
                    <a:pt x="239509" y="162979"/>
                  </a:lnTo>
                  <a:lnTo>
                    <a:pt x="239509" y="165519"/>
                  </a:lnTo>
                  <a:lnTo>
                    <a:pt x="238340" y="165519"/>
                  </a:lnTo>
                  <a:lnTo>
                    <a:pt x="238366" y="165265"/>
                  </a:lnTo>
                  <a:lnTo>
                    <a:pt x="239026" y="165392"/>
                  </a:lnTo>
                  <a:lnTo>
                    <a:pt x="239001" y="165265"/>
                  </a:lnTo>
                  <a:lnTo>
                    <a:pt x="238912" y="164884"/>
                  </a:lnTo>
                  <a:lnTo>
                    <a:pt x="238861" y="164630"/>
                  </a:lnTo>
                  <a:lnTo>
                    <a:pt x="239268" y="164376"/>
                  </a:lnTo>
                  <a:lnTo>
                    <a:pt x="239141" y="165392"/>
                  </a:lnTo>
                  <a:lnTo>
                    <a:pt x="239509" y="165519"/>
                  </a:lnTo>
                  <a:lnTo>
                    <a:pt x="239509" y="162979"/>
                  </a:lnTo>
                  <a:lnTo>
                    <a:pt x="238556" y="162979"/>
                  </a:lnTo>
                  <a:lnTo>
                    <a:pt x="236372" y="162979"/>
                  </a:lnTo>
                  <a:lnTo>
                    <a:pt x="235712" y="163487"/>
                  </a:lnTo>
                  <a:lnTo>
                    <a:pt x="235889" y="163487"/>
                  </a:lnTo>
                  <a:lnTo>
                    <a:pt x="235915" y="163868"/>
                  </a:lnTo>
                  <a:lnTo>
                    <a:pt x="236347" y="163487"/>
                  </a:lnTo>
                  <a:lnTo>
                    <a:pt x="236689" y="163487"/>
                  </a:lnTo>
                  <a:lnTo>
                    <a:pt x="236766" y="164249"/>
                  </a:lnTo>
                  <a:lnTo>
                    <a:pt x="237413" y="164376"/>
                  </a:lnTo>
                  <a:lnTo>
                    <a:pt x="237782" y="163995"/>
                  </a:lnTo>
                  <a:lnTo>
                    <a:pt x="238010" y="163995"/>
                  </a:lnTo>
                  <a:lnTo>
                    <a:pt x="237591" y="164376"/>
                  </a:lnTo>
                  <a:lnTo>
                    <a:pt x="236969" y="164884"/>
                  </a:lnTo>
                  <a:lnTo>
                    <a:pt x="237477" y="165138"/>
                  </a:lnTo>
                  <a:lnTo>
                    <a:pt x="237655" y="165138"/>
                  </a:lnTo>
                  <a:lnTo>
                    <a:pt x="237655" y="165519"/>
                  </a:lnTo>
                  <a:lnTo>
                    <a:pt x="237832" y="165773"/>
                  </a:lnTo>
                  <a:lnTo>
                    <a:pt x="237921" y="165900"/>
                  </a:lnTo>
                  <a:lnTo>
                    <a:pt x="238010" y="166027"/>
                  </a:lnTo>
                  <a:lnTo>
                    <a:pt x="238315" y="166027"/>
                  </a:lnTo>
                  <a:lnTo>
                    <a:pt x="238328" y="165773"/>
                  </a:lnTo>
                  <a:lnTo>
                    <a:pt x="239890" y="165773"/>
                  </a:lnTo>
                  <a:lnTo>
                    <a:pt x="239814" y="165519"/>
                  </a:lnTo>
                  <a:lnTo>
                    <a:pt x="240042" y="165519"/>
                  </a:lnTo>
                  <a:lnTo>
                    <a:pt x="239928" y="165900"/>
                  </a:lnTo>
                  <a:lnTo>
                    <a:pt x="240334" y="166027"/>
                  </a:lnTo>
                  <a:lnTo>
                    <a:pt x="240880" y="165773"/>
                  </a:lnTo>
                  <a:lnTo>
                    <a:pt x="240436" y="165773"/>
                  </a:lnTo>
                  <a:lnTo>
                    <a:pt x="240461" y="165646"/>
                  </a:lnTo>
                  <a:lnTo>
                    <a:pt x="240512" y="165392"/>
                  </a:lnTo>
                  <a:lnTo>
                    <a:pt x="240588" y="165265"/>
                  </a:lnTo>
                  <a:lnTo>
                    <a:pt x="240652" y="165138"/>
                  </a:lnTo>
                  <a:lnTo>
                    <a:pt x="240728" y="164884"/>
                  </a:lnTo>
                  <a:lnTo>
                    <a:pt x="240817" y="164630"/>
                  </a:lnTo>
                  <a:lnTo>
                    <a:pt x="240893" y="164376"/>
                  </a:lnTo>
                  <a:lnTo>
                    <a:pt x="240931" y="164249"/>
                  </a:lnTo>
                  <a:lnTo>
                    <a:pt x="240157" y="164249"/>
                  </a:lnTo>
                  <a:lnTo>
                    <a:pt x="240157" y="163995"/>
                  </a:lnTo>
                  <a:lnTo>
                    <a:pt x="240157" y="163487"/>
                  </a:lnTo>
                  <a:lnTo>
                    <a:pt x="240588" y="163487"/>
                  </a:lnTo>
                  <a:lnTo>
                    <a:pt x="241033" y="163614"/>
                  </a:lnTo>
                  <a:close/>
                </a:path>
                <a:path w="424814" h="342264">
                  <a:moveTo>
                    <a:pt x="241363" y="161836"/>
                  </a:moveTo>
                  <a:lnTo>
                    <a:pt x="240880" y="161709"/>
                  </a:lnTo>
                  <a:lnTo>
                    <a:pt x="240487" y="161709"/>
                  </a:lnTo>
                  <a:lnTo>
                    <a:pt x="241096" y="161455"/>
                  </a:lnTo>
                  <a:lnTo>
                    <a:pt x="238836" y="161455"/>
                  </a:lnTo>
                  <a:lnTo>
                    <a:pt x="238861" y="161836"/>
                  </a:lnTo>
                  <a:lnTo>
                    <a:pt x="241363" y="161836"/>
                  </a:lnTo>
                  <a:close/>
                </a:path>
                <a:path w="424814" h="342264">
                  <a:moveTo>
                    <a:pt x="241782" y="160185"/>
                  </a:moveTo>
                  <a:lnTo>
                    <a:pt x="241617" y="159931"/>
                  </a:lnTo>
                  <a:lnTo>
                    <a:pt x="241541" y="159804"/>
                  </a:lnTo>
                  <a:lnTo>
                    <a:pt x="241452" y="159677"/>
                  </a:lnTo>
                  <a:lnTo>
                    <a:pt x="240677" y="158407"/>
                  </a:lnTo>
                  <a:lnTo>
                    <a:pt x="240296" y="158407"/>
                  </a:lnTo>
                  <a:lnTo>
                    <a:pt x="239153" y="159677"/>
                  </a:lnTo>
                  <a:lnTo>
                    <a:pt x="235356" y="158915"/>
                  </a:lnTo>
                  <a:lnTo>
                    <a:pt x="235381" y="157010"/>
                  </a:lnTo>
                  <a:lnTo>
                    <a:pt x="235394" y="156629"/>
                  </a:lnTo>
                  <a:lnTo>
                    <a:pt x="235661" y="156629"/>
                  </a:lnTo>
                  <a:lnTo>
                    <a:pt x="235394" y="156502"/>
                  </a:lnTo>
                  <a:lnTo>
                    <a:pt x="235394" y="156248"/>
                  </a:lnTo>
                  <a:lnTo>
                    <a:pt x="235534" y="156375"/>
                  </a:lnTo>
                  <a:lnTo>
                    <a:pt x="235597" y="156502"/>
                  </a:lnTo>
                  <a:lnTo>
                    <a:pt x="235661" y="156629"/>
                  </a:lnTo>
                  <a:lnTo>
                    <a:pt x="236131" y="156883"/>
                  </a:lnTo>
                  <a:lnTo>
                    <a:pt x="236677" y="157137"/>
                  </a:lnTo>
                  <a:lnTo>
                    <a:pt x="236994" y="157391"/>
                  </a:lnTo>
                  <a:lnTo>
                    <a:pt x="237312" y="157391"/>
                  </a:lnTo>
                  <a:lnTo>
                    <a:pt x="238010" y="157645"/>
                  </a:lnTo>
                  <a:lnTo>
                    <a:pt x="238887" y="157645"/>
                  </a:lnTo>
                  <a:lnTo>
                    <a:pt x="239687" y="157391"/>
                  </a:lnTo>
                  <a:lnTo>
                    <a:pt x="240296" y="156883"/>
                  </a:lnTo>
                  <a:lnTo>
                    <a:pt x="240334" y="156629"/>
                  </a:lnTo>
                  <a:lnTo>
                    <a:pt x="240411" y="155867"/>
                  </a:lnTo>
                  <a:lnTo>
                    <a:pt x="239509" y="155867"/>
                  </a:lnTo>
                  <a:lnTo>
                    <a:pt x="239483" y="156121"/>
                  </a:lnTo>
                  <a:lnTo>
                    <a:pt x="239420" y="156248"/>
                  </a:lnTo>
                  <a:lnTo>
                    <a:pt x="239356" y="156375"/>
                  </a:lnTo>
                  <a:lnTo>
                    <a:pt x="239255" y="156502"/>
                  </a:lnTo>
                  <a:lnTo>
                    <a:pt x="237655" y="156502"/>
                  </a:lnTo>
                  <a:lnTo>
                    <a:pt x="237413" y="156375"/>
                  </a:lnTo>
                  <a:lnTo>
                    <a:pt x="237210" y="156248"/>
                  </a:lnTo>
                  <a:lnTo>
                    <a:pt x="239420" y="156248"/>
                  </a:lnTo>
                  <a:lnTo>
                    <a:pt x="239420" y="156121"/>
                  </a:lnTo>
                  <a:lnTo>
                    <a:pt x="237007" y="156121"/>
                  </a:lnTo>
                  <a:lnTo>
                    <a:pt x="236613" y="155867"/>
                  </a:lnTo>
                  <a:lnTo>
                    <a:pt x="232460" y="155867"/>
                  </a:lnTo>
                  <a:lnTo>
                    <a:pt x="231241" y="155359"/>
                  </a:lnTo>
                  <a:lnTo>
                    <a:pt x="230581" y="155232"/>
                  </a:lnTo>
                  <a:lnTo>
                    <a:pt x="229920" y="155105"/>
                  </a:lnTo>
                  <a:lnTo>
                    <a:pt x="229057" y="155232"/>
                  </a:lnTo>
                  <a:lnTo>
                    <a:pt x="228193" y="155359"/>
                  </a:lnTo>
                  <a:lnTo>
                    <a:pt x="226491" y="156375"/>
                  </a:lnTo>
                  <a:lnTo>
                    <a:pt x="226390" y="156883"/>
                  </a:lnTo>
                  <a:lnTo>
                    <a:pt x="226288" y="157391"/>
                  </a:lnTo>
                  <a:lnTo>
                    <a:pt x="226187" y="157899"/>
                  </a:lnTo>
                  <a:lnTo>
                    <a:pt x="226098" y="158407"/>
                  </a:lnTo>
                  <a:lnTo>
                    <a:pt x="226885" y="159677"/>
                  </a:lnTo>
                  <a:lnTo>
                    <a:pt x="226961" y="159804"/>
                  </a:lnTo>
                  <a:lnTo>
                    <a:pt x="227050" y="159931"/>
                  </a:lnTo>
                  <a:lnTo>
                    <a:pt x="228003" y="160566"/>
                  </a:lnTo>
                  <a:lnTo>
                    <a:pt x="226847" y="160832"/>
                  </a:lnTo>
                  <a:lnTo>
                    <a:pt x="226428" y="160439"/>
                  </a:lnTo>
                  <a:lnTo>
                    <a:pt x="225018" y="160947"/>
                  </a:lnTo>
                  <a:lnTo>
                    <a:pt x="224358" y="160947"/>
                  </a:lnTo>
                  <a:lnTo>
                    <a:pt x="224320" y="160439"/>
                  </a:lnTo>
                  <a:lnTo>
                    <a:pt x="224218" y="159169"/>
                  </a:lnTo>
                  <a:lnTo>
                    <a:pt x="222885" y="159804"/>
                  </a:lnTo>
                  <a:lnTo>
                    <a:pt x="222427" y="159804"/>
                  </a:lnTo>
                  <a:lnTo>
                    <a:pt x="221996" y="160185"/>
                  </a:lnTo>
                  <a:lnTo>
                    <a:pt x="221970" y="160794"/>
                  </a:lnTo>
                  <a:lnTo>
                    <a:pt x="222161" y="160566"/>
                  </a:lnTo>
                  <a:lnTo>
                    <a:pt x="222275" y="160439"/>
                  </a:lnTo>
                  <a:lnTo>
                    <a:pt x="222631" y="160439"/>
                  </a:lnTo>
                  <a:lnTo>
                    <a:pt x="222643" y="160947"/>
                  </a:lnTo>
                  <a:lnTo>
                    <a:pt x="223583" y="160947"/>
                  </a:lnTo>
                  <a:lnTo>
                    <a:pt x="223583" y="161328"/>
                  </a:lnTo>
                  <a:lnTo>
                    <a:pt x="230339" y="161328"/>
                  </a:lnTo>
                  <a:lnTo>
                    <a:pt x="230289" y="160947"/>
                  </a:lnTo>
                  <a:lnTo>
                    <a:pt x="230174" y="160693"/>
                  </a:lnTo>
                  <a:lnTo>
                    <a:pt x="230060" y="160439"/>
                  </a:lnTo>
                  <a:lnTo>
                    <a:pt x="229946" y="160185"/>
                  </a:lnTo>
                  <a:lnTo>
                    <a:pt x="229730" y="160185"/>
                  </a:lnTo>
                  <a:lnTo>
                    <a:pt x="229628" y="159804"/>
                  </a:lnTo>
                  <a:lnTo>
                    <a:pt x="229501" y="159296"/>
                  </a:lnTo>
                  <a:lnTo>
                    <a:pt x="229425" y="158915"/>
                  </a:lnTo>
                  <a:lnTo>
                    <a:pt x="229311" y="158280"/>
                  </a:lnTo>
                  <a:lnTo>
                    <a:pt x="229235" y="157899"/>
                  </a:lnTo>
                  <a:lnTo>
                    <a:pt x="231279" y="157010"/>
                  </a:lnTo>
                  <a:lnTo>
                    <a:pt x="233070" y="157391"/>
                  </a:lnTo>
                  <a:lnTo>
                    <a:pt x="232511" y="157391"/>
                  </a:lnTo>
                  <a:lnTo>
                    <a:pt x="232638" y="157899"/>
                  </a:lnTo>
                  <a:lnTo>
                    <a:pt x="232727" y="158280"/>
                  </a:lnTo>
                  <a:lnTo>
                    <a:pt x="233768" y="160185"/>
                  </a:lnTo>
                  <a:lnTo>
                    <a:pt x="240893" y="160312"/>
                  </a:lnTo>
                  <a:lnTo>
                    <a:pt x="240753" y="160185"/>
                  </a:lnTo>
                  <a:lnTo>
                    <a:pt x="241211" y="159931"/>
                  </a:lnTo>
                  <a:lnTo>
                    <a:pt x="241782" y="160185"/>
                  </a:lnTo>
                  <a:close/>
                </a:path>
                <a:path w="424814" h="342264">
                  <a:moveTo>
                    <a:pt x="241871" y="162217"/>
                  </a:moveTo>
                  <a:lnTo>
                    <a:pt x="238874" y="162217"/>
                  </a:lnTo>
                  <a:lnTo>
                    <a:pt x="238760" y="162598"/>
                  </a:lnTo>
                  <a:lnTo>
                    <a:pt x="238696" y="162725"/>
                  </a:lnTo>
                  <a:lnTo>
                    <a:pt x="238633" y="162852"/>
                  </a:lnTo>
                  <a:lnTo>
                    <a:pt x="241020" y="162852"/>
                  </a:lnTo>
                  <a:lnTo>
                    <a:pt x="241007" y="162725"/>
                  </a:lnTo>
                  <a:lnTo>
                    <a:pt x="241871" y="162217"/>
                  </a:lnTo>
                  <a:close/>
                </a:path>
                <a:path w="424814" h="342264">
                  <a:moveTo>
                    <a:pt x="241884" y="161963"/>
                  </a:moveTo>
                  <a:lnTo>
                    <a:pt x="238861" y="161963"/>
                  </a:lnTo>
                  <a:lnTo>
                    <a:pt x="238874" y="162090"/>
                  </a:lnTo>
                  <a:lnTo>
                    <a:pt x="241884" y="162090"/>
                  </a:lnTo>
                  <a:lnTo>
                    <a:pt x="241884" y="161963"/>
                  </a:lnTo>
                  <a:close/>
                </a:path>
                <a:path w="424814" h="342264">
                  <a:moveTo>
                    <a:pt x="241947" y="196138"/>
                  </a:moveTo>
                  <a:lnTo>
                    <a:pt x="241579" y="196138"/>
                  </a:lnTo>
                  <a:lnTo>
                    <a:pt x="241071" y="195961"/>
                  </a:lnTo>
                  <a:lnTo>
                    <a:pt x="240868" y="195961"/>
                  </a:lnTo>
                  <a:lnTo>
                    <a:pt x="240284" y="196532"/>
                  </a:lnTo>
                  <a:lnTo>
                    <a:pt x="239623" y="196532"/>
                  </a:lnTo>
                  <a:lnTo>
                    <a:pt x="239661" y="196329"/>
                  </a:lnTo>
                  <a:lnTo>
                    <a:pt x="239356" y="196532"/>
                  </a:lnTo>
                  <a:lnTo>
                    <a:pt x="236474" y="196532"/>
                  </a:lnTo>
                  <a:lnTo>
                    <a:pt x="235000" y="195961"/>
                  </a:lnTo>
                  <a:lnTo>
                    <a:pt x="234111" y="195961"/>
                  </a:lnTo>
                  <a:lnTo>
                    <a:pt x="233184" y="196532"/>
                  </a:lnTo>
                  <a:lnTo>
                    <a:pt x="229450" y="196532"/>
                  </a:lnTo>
                  <a:lnTo>
                    <a:pt x="228612" y="196532"/>
                  </a:lnTo>
                  <a:lnTo>
                    <a:pt x="228612" y="196888"/>
                  </a:lnTo>
                  <a:lnTo>
                    <a:pt x="228612" y="200329"/>
                  </a:lnTo>
                  <a:lnTo>
                    <a:pt x="228612" y="201269"/>
                  </a:lnTo>
                  <a:lnTo>
                    <a:pt x="229235" y="201269"/>
                  </a:lnTo>
                  <a:lnTo>
                    <a:pt x="235089" y="201269"/>
                  </a:lnTo>
                  <a:lnTo>
                    <a:pt x="233070" y="200926"/>
                  </a:lnTo>
                  <a:lnTo>
                    <a:pt x="230797" y="200926"/>
                  </a:lnTo>
                  <a:lnTo>
                    <a:pt x="231787" y="200710"/>
                  </a:lnTo>
                  <a:lnTo>
                    <a:pt x="233489" y="200329"/>
                  </a:lnTo>
                  <a:lnTo>
                    <a:pt x="235572" y="200329"/>
                  </a:lnTo>
                  <a:lnTo>
                    <a:pt x="240817" y="200329"/>
                  </a:lnTo>
                  <a:lnTo>
                    <a:pt x="237147" y="199301"/>
                  </a:lnTo>
                  <a:lnTo>
                    <a:pt x="241338" y="196532"/>
                  </a:lnTo>
                  <a:lnTo>
                    <a:pt x="241668" y="196329"/>
                  </a:lnTo>
                  <a:lnTo>
                    <a:pt x="241808" y="196227"/>
                  </a:lnTo>
                  <a:lnTo>
                    <a:pt x="241947" y="196138"/>
                  </a:lnTo>
                  <a:close/>
                </a:path>
                <a:path w="424814" h="342264">
                  <a:moveTo>
                    <a:pt x="242049" y="160439"/>
                  </a:moveTo>
                  <a:lnTo>
                    <a:pt x="241757" y="160439"/>
                  </a:lnTo>
                  <a:lnTo>
                    <a:pt x="241414" y="160566"/>
                  </a:lnTo>
                  <a:lnTo>
                    <a:pt x="241160" y="160439"/>
                  </a:lnTo>
                  <a:lnTo>
                    <a:pt x="238163" y="160439"/>
                  </a:lnTo>
                  <a:lnTo>
                    <a:pt x="238620" y="160566"/>
                  </a:lnTo>
                  <a:lnTo>
                    <a:pt x="238709" y="160693"/>
                  </a:lnTo>
                  <a:lnTo>
                    <a:pt x="238836" y="161328"/>
                  </a:lnTo>
                  <a:lnTo>
                    <a:pt x="241414" y="161328"/>
                  </a:lnTo>
                  <a:lnTo>
                    <a:pt x="241642" y="161074"/>
                  </a:lnTo>
                  <a:lnTo>
                    <a:pt x="241757" y="160947"/>
                  </a:lnTo>
                  <a:lnTo>
                    <a:pt x="241935" y="160693"/>
                  </a:lnTo>
                  <a:lnTo>
                    <a:pt x="241985" y="160566"/>
                  </a:lnTo>
                  <a:lnTo>
                    <a:pt x="242049" y="160439"/>
                  </a:lnTo>
                  <a:close/>
                </a:path>
                <a:path w="424814" h="342264">
                  <a:moveTo>
                    <a:pt x="242100" y="160312"/>
                  </a:moveTo>
                  <a:lnTo>
                    <a:pt x="240893" y="160312"/>
                  </a:lnTo>
                  <a:lnTo>
                    <a:pt x="241160" y="160439"/>
                  </a:lnTo>
                  <a:lnTo>
                    <a:pt x="241757" y="160439"/>
                  </a:lnTo>
                  <a:lnTo>
                    <a:pt x="242100" y="160312"/>
                  </a:lnTo>
                  <a:close/>
                </a:path>
                <a:path w="424814" h="342264">
                  <a:moveTo>
                    <a:pt x="242760" y="200329"/>
                  </a:moveTo>
                  <a:lnTo>
                    <a:pt x="241744" y="200329"/>
                  </a:lnTo>
                  <a:lnTo>
                    <a:pt x="241744" y="201079"/>
                  </a:lnTo>
                  <a:lnTo>
                    <a:pt x="238785" y="201269"/>
                  </a:lnTo>
                  <a:lnTo>
                    <a:pt x="242760" y="201269"/>
                  </a:lnTo>
                  <a:lnTo>
                    <a:pt x="242760" y="200329"/>
                  </a:lnTo>
                  <a:close/>
                </a:path>
                <a:path w="424814" h="342264">
                  <a:moveTo>
                    <a:pt x="243205" y="181991"/>
                  </a:moveTo>
                  <a:lnTo>
                    <a:pt x="242049" y="182702"/>
                  </a:lnTo>
                  <a:lnTo>
                    <a:pt x="243090" y="182499"/>
                  </a:lnTo>
                  <a:lnTo>
                    <a:pt x="243205" y="181991"/>
                  </a:lnTo>
                  <a:close/>
                </a:path>
                <a:path w="424814" h="342264">
                  <a:moveTo>
                    <a:pt x="245148" y="193421"/>
                  </a:moveTo>
                  <a:lnTo>
                    <a:pt x="245135" y="193294"/>
                  </a:lnTo>
                  <a:lnTo>
                    <a:pt x="244284" y="193294"/>
                  </a:lnTo>
                  <a:lnTo>
                    <a:pt x="243954" y="193294"/>
                  </a:lnTo>
                  <a:lnTo>
                    <a:pt x="243992" y="193675"/>
                  </a:lnTo>
                  <a:lnTo>
                    <a:pt x="244221" y="193929"/>
                  </a:lnTo>
                  <a:lnTo>
                    <a:pt x="244487" y="194056"/>
                  </a:lnTo>
                  <a:lnTo>
                    <a:pt x="244576" y="193421"/>
                  </a:lnTo>
                  <a:lnTo>
                    <a:pt x="245148" y="193421"/>
                  </a:lnTo>
                  <a:close/>
                </a:path>
                <a:path w="424814" h="342264">
                  <a:moveTo>
                    <a:pt x="245313" y="193040"/>
                  </a:moveTo>
                  <a:lnTo>
                    <a:pt x="245097" y="193040"/>
                  </a:lnTo>
                  <a:lnTo>
                    <a:pt x="245135" y="193294"/>
                  </a:lnTo>
                  <a:lnTo>
                    <a:pt x="245262" y="193294"/>
                  </a:lnTo>
                  <a:lnTo>
                    <a:pt x="245313" y="193040"/>
                  </a:lnTo>
                  <a:close/>
                </a:path>
                <a:path w="424814" h="342264">
                  <a:moveTo>
                    <a:pt x="247015" y="193929"/>
                  </a:moveTo>
                  <a:lnTo>
                    <a:pt x="246380" y="193675"/>
                  </a:lnTo>
                  <a:lnTo>
                    <a:pt x="246468" y="193421"/>
                  </a:lnTo>
                  <a:lnTo>
                    <a:pt x="246583" y="193294"/>
                  </a:lnTo>
                  <a:lnTo>
                    <a:pt x="245262" y="193294"/>
                  </a:lnTo>
                  <a:lnTo>
                    <a:pt x="245237" y="193421"/>
                  </a:lnTo>
                  <a:lnTo>
                    <a:pt x="245567" y="193548"/>
                  </a:lnTo>
                  <a:lnTo>
                    <a:pt x="245719" y="193548"/>
                  </a:lnTo>
                  <a:lnTo>
                    <a:pt x="245922" y="193929"/>
                  </a:lnTo>
                  <a:lnTo>
                    <a:pt x="246253" y="194056"/>
                  </a:lnTo>
                  <a:lnTo>
                    <a:pt x="246468" y="193929"/>
                  </a:lnTo>
                  <a:lnTo>
                    <a:pt x="247015" y="193929"/>
                  </a:lnTo>
                  <a:close/>
                </a:path>
                <a:path w="424814" h="342264">
                  <a:moveTo>
                    <a:pt x="247421" y="190373"/>
                  </a:moveTo>
                  <a:lnTo>
                    <a:pt x="246824" y="190373"/>
                  </a:lnTo>
                  <a:lnTo>
                    <a:pt x="246938" y="190119"/>
                  </a:lnTo>
                  <a:lnTo>
                    <a:pt x="246976" y="189484"/>
                  </a:lnTo>
                  <a:lnTo>
                    <a:pt x="247218" y="189357"/>
                  </a:lnTo>
                  <a:lnTo>
                    <a:pt x="247281" y="189230"/>
                  </a:lnTo>
                  <a:lnTo>
                    <a:pt x="247383" y="188722"/>
                  </a:lnTo>
                  <a:lnTo>
                    <a:pt x="247154" y="188849"/>
                  </a:lnTo>
                  <a:lnTo>
                    <a:pt x="246456" y="189115"/>
                  </a:lnTo>
                  <a:lnTo>
                    <a:pt x="246456" y="188849"/>
                  </a:lnTo>
                  <a:lnTo>
                    <a:pt x="246443" y="188595"/>
                  </a:lnTo>
                  <a:lnTo>
                    <a:pt x="246430" y="188341"/>
                  </a:lnTo>
                  <a:lnTo>
                    <a:pt x="246430" y="188214"/>
                  </a:lnTo>
                  <a:lnTo>
                    <a:pt x="245846" y="188341"/>
                  </a:lnTo>
                  <a:lnTo>
                    <a:pt x="245516" y="188341"/>
                  </a:lnTo>
                  <a:lnTo>
                    <a:pt x="245516" y="190754"/>
                  </a:lnTo>
                  <a:lnTo>
                    <a:pt x="245211" y="190754"/>
                  </a:lnTo>
                  <a:lnTo>
                    <a:pt x="245135" y="190881"/>
                  </a:lnTo>
                  <a:lnTo>
                    <a:pt x="245059" y="191008"/>
                  </a:lnTo>
                  <a:lnTo>
                    <a:pt x="244995" y="191135"/>
                  </a:lnTo>
                  <a:lnTo>
                    <a:pt x="244919" y="191262"/>
                  </a:lnTo>
                  <a:lnTo>
                    <a:pt x="244614" y="191135"/>
                  </a:lnTo>
                  <a:lnTo>
                    <a:pt x="244348" y="191033"/>
                  </a:lnTo>
                  <a:lnTo>
                    <a:pt x="244348" y="192151"/>
                  </a:lnTo>
                  <a:lnTo>
                    <a:pt x="243357" y="193040"/>
                  </a:lnTo>
                  <a:lnTo>
                    <a:pt x="237236" y="193040"/>
                  </a:lnTo>
                  <a:lnTo>
                    <a:pt x="237121" y="192913"/>
                  </a:lnTo>
                  <a:lnTo>
                    <a:pt x="236994" y="192786"/>
                  </a:lnTo>
                  <a:lnTo>
                    <a:pt x="236880" y="192659"/>
                  </a:lnTo>
                  <a:lnTo>
                    <a:pt x="239179" y="192659"/>
                  </a:lnTo>
                  <a:lnTo>
                    <a:pt x="239420" y="192278"/>
                  </a:lnTo>
                  <a:lnTo>
                    <a:pt x="239420" y="191135"/>
                  </a:lnTo>
                  <a:lnTo>
                    <a:pt x="239217" y="191008"/>
                  </a:lnTo>
                  <a:lnTo>
                    <a:pt x="243624" y="191008"/>
                  </a:lnTo>
                  <a:lnTo>
                    <a:pt x="243395" y="191135"/>
                  </a:lnTo>
                  <a:lnTo>
                    <a:pt x="243179" y="191135"/>
                  </a:lnTo>
                  <a:lnTo>
                    <a:pt x="239420" y="191135"/>
                  </a:lnTo>
                  <a:lnTo>
                    <a:pt x="239445" y="191516"/>
                  </a:lnTo>
                  <a:lnTo>
                    <a:pt x="242709" y="191516"/>
                  </a:lnTo>
                  <a:lnTo>
                    <a:pt x="242404" y="191770"/>
                  </a:lnTo>
                  <a:lnTo>
                    <a:pt x="242557" y="191770"/>
                  </a:lnTo>
                  <a:lnTo>
                    <a:pt x="242531" y="192024"/>
                  </a:lnTo>
                  <a:lnTo>
                    <a:pt x="242938" y="191770"/>
                  </a:lnTo>
                  <a:lnTo>
                    <a:pt x="243243" y="191770"/>
                  </a:lnTo>
                  <a:lnTo>
                    <a:pt x="243243" y="192532"/>
                  </a:lnTo>
                  <a:lnTo>
                    <a:pt x="243814" y="192532"/>
                  </a:lnTo>
                  <a:lnTo>
                    <a:pt x="244055" y="192278"/>
                  </a:lnTo>
                  <a:lnTo>
                    <a:pt x="244170" y="192151"/>
                  </a:lnTo>
                  <a:lnTo>
                    <a:pt x="244348" y="192151"/>
                  </a:lnTo>
                  <a:lnTo>
                    <a:pt x="244348" y="191033"/>
                  </a:lnTo>
                  <a:lnTo>
                    <a:pt x="245059" y="191008"/>
                  </a:lnTo>
                  <a:lnTo>
                    <a:pt x="245059" y="190881"/>
                  </a:lnTo>
                  <a:lnTo>
                    <a:pt x="239026" y="190881"/>
                  </a:lnTo>
                  <a:lnTo>
                    <a:pt x="238823" y="190754"/>
                  </a:lnTo>
                  <a:lnTo>
                    <a:pt x="238379" y="190754"/>
                  </a:lnTo>
                  <a:lnTo>
                    <a:pt x="238620" y="190500"/>
                  </a:lnTo>
                  <a:lnTo>
                    <a:pt x="238696" y="189992"/>
                  </a:lnTo>
                  <a:lnTo>
                    <a:pt x="238544" y="189738"/>
                  </a:lnTo>
                  <a:lnTo>
                    <a:pt x="239433" y="190119"/>
                  </a:lnTo>
                  <a:lnTo>
                    <a:pt x="238772" y="190119"/>
                  </a:lnTo>
                  <a:lnTo>
                    <a:pt x="238734" y="190373"/>
                  </a:lnTo>
                  <a:lnTo>
                    <a:pt x="238620" y="190500"/>
                  </a:lnTo>
                  <a:lnTo>
                    <a:pt x="245059" y="190500"/>
                  </a:lnTo>
                  <a:lnTo>
                    <a:pt x="245516" y="190754"/>
                  </a:lnTo>
                  <a:lnTo>
                    <a:pt x="245516" y="188341"/>
                  </a:lnTo>
                  <a:lnTo>
                    <a:pt x="245186" y="188341"/>
                  </a:lnTo>
                  <a:lnTo>
                    <a:pt x="245186" y="189484"/>
                  </a:lnTo>
                  <a:lnTo>
                    <a:pt x="245173" y="190119"/>
                  </a:lnTo>
                  <a:lnTo>
                    <a:pt x="242290" y="190119"/>
                  </a:lnTo>
                  <a:lnTo>
                    <a:pt x="242519" y="189992"/>
                  </a:lnTo>
                  <a:lnTo>
                    <a:pt x="242938" y="189738"/>
                  </a:lnTo>
                  <a:lnTo>
                    <a:pt x="243763" y="189230"/>
                  </a:lnTo>
                  <a:lnTo>
                    <a:pt x="244386" y="189230"/>
                  </a:lnTo>
                  <a:lnTo>
                    <a:pt x="245186" y="189484"/>
                  </a:lnTo>
                  <a:lnTo>
                    <a:pt x="245186" y="188341"/>
                  </a:lnTo>
                  <a:lnTo>
                    <a:pt x="244856" y="188341"/>
                  </a:lnTo>
                  <a:lnTo>
                    <a:pt x="243928" y="188214"/>
                  </a:lnTo>
                  <a:lnTo>
                    <a:pt x="242074" y="188087"/>
                  </a:lnTo>
                  <a:lnTo>
                    <a:pt x="241846" y="187960"/>
                  </a:lnTo>
                  <a:lnTo>
                    <a:pt x="242074" y="187960"/>
                  </a:lnTo>
                  <a:lnTo>
                    <a:pt x="247332" y="187452"/>
                  </a:lnTo>
                  <a:lnTo>
                    <a:pt x="247332" y="186436"/>
                  </a:lnTo>
                  <a:lnTo>
                    <a:pt x="246265" y="186436"/>
                  </a:lnTo>
                  <a:lnTo>
                    <a:pt x="246265" y="186944"/>
                  </a:lnTo>
                  <a:lnTo>
                    <a:pt x="243560" y="187198"/>
                  </a:lnTo>
                  <a:lnTo>
                    <a:pt x="239458" y="187198"/>
                  </a:lnTo>
                  <a:lnTo>
                    <a:pt x="236677" y="186804"/>
                  </a:lnTo>
                  <a:lnTo>
                    <a:pt x="236677" y="191135"/>
                  </a:lnTo>
                  <a:lnTo>
                    <a:pt x="235991" y="191135"/>
                  </a:lnTo>
                  <a:lnTo>
                    <a:pt x="235991" y="191516"/>
                  </a:lnTo>
                  <a:lnTo>
                    <a:pt x="234924" y="192278"/>
                  </a:lnTo>
                  <a:lnTo>
                    <a:pt x="234911" y="191516"/>
                  </a:lnTo>
                  <a:lnTo>
                    <a:pt x="235991" y="191516"/>
                  </a:lnTo>
                  <a:lnTo>
                    <a:pt x="235991" y="191135"/>
                  </a:lnTo>
                  <a:lnTo>
                    <a:pt x="234899" y="191135"/>
                  </a:lnTo>
                  <a:lnTo>
                    <a:pt x="234899" y="191008"/>
                  </a:lnTo>
                  <a:lnTo>
                    <a:pt x="236575" y="191008"/>
                  </a:lnTo>
                  <a:lnTo>
                    <a:pt x="236677" y="191135"/>
                  </a:lnTo>
                  <a:lnTo>
                    <a:pt x="236677" y="186804"/>
                  </a:lnTo>
                  <a:lnTo>
                    <a:pt x="235737" y="186664"/>
                  </a:lnTo>
                  <a:lnTo>
                    <a:pt x="235737" y="190881"/>
                  </a:lnTo>
                  <a:lnTo>
                    <a:pt x="234899" y="190881"/>
                  </a:lnTo>
                  <a:lnTo>
                    <a:pt x="234899" y="190500"/>
                  </a:lnTo>
                  <a:lnTo>
                    <a:pt x="235102" y="190500"/>
                  </a:lnTo>
                  <a:lnTo>
                    <a:pt x="235102" y="190373"/>
                  </a:lnTo>
                  <a:lnTo>
                    <a:pt x="235102" y="190246"/>
                  </a:lnTo>
                  <a:lnTo>
                    <a:pt x="235102" y="190119"/>
                  </a:lnTo>
                  <a:lnTo>
                    <a:pt x="234886" y="190119"/>
                  </a:lnTo>
                  <a:lnTo>
                    <a:pt x="234543" y="190246"/>
                  </a:lnTo>
                  <a:lnTo>
                    <a:pt x="234200" y="190246"/>
                  </a:lnTo>
                  <a:lnTo>
                    <a:pt x="234200" y="190373"/>
                  </a:lnTo>
                  <a:lnTo>
                    <a:pt x="233870" y="190500"/>
                  </a:lnTo>
                  <a:lnTo>
                    <a:pt x="233387" y="190754"/>
                  </a:lnTo>
                  <a:lnTo>
                    <a:pt x="233146" y="190754"/>
                  </a:lnTo>
                  <a:lnTo>
                    <a:pt x="233019" y="190881"/>
                  </a:lnTo>
                  <a:lnTo>
                    <a:pt x="230543" y="190881"/>
                  </a:lnTo>
                  <a:lnTo>
                    <a:pt x="230035" y="190373"/>
                  </a:lnTo>
                  <a:lnTo>
                    <a:pt x="234200" y="190373"/>
                  </a:lnTo>
                  <a:lnTo>
                    <a:pt x="234200" y="190246"/>
                  </a:lnTo>
                  <a:lnTo>
                    <a:pt x="229895" y="190246"/>
                  </a:lnTo>
                  <a:lnTo>
                    <a:pt x="228498" y="188849"/>
                  </a:lnTo>
                  <a:lnTo>
                    <a:pt x="234746" y="189484"/>
                  </a:lnTo>
                  <a:lnTo>
                    <a:pt x="235026" y="189484"/>
                  </a:lnTo>
                  <a:lnTo>
                    <a:pt x="235127" y="189230"/>
                  </a:lnTo>
                  <a:lnTo>
                    <a:pt x="235305" y="188976"/>
                  </a:lnTo>
                  <a:lnTo>
                    <a:pt x="235419" y="188849"/>
                  </a:lnTo>
                  <a:lnTo>
                    <a:pt x="235356" y="188976"/>
                  </a:lnTo>
                  <a:lnTo>
                    <a:pt x="235242" y="189230"/>
                  </a:lnTo>
                  <a:lnTo>
                    <a:pt x="235178" y="189357"/>
                  </a:lnTo>
                  <a:lnTo>
                    <a:pt x="235102" y="190754"/>
                  </a:lnTo>
                  <a:lnTo>
                    <a:pt x="235737" y="190881"/>
                  </a:lnTo>
                  <a:lnTo>
                    <a:pt x="235737" y="186664"/>
                  </a:lnTo>
                  <a:lnTo>
                    <a:pt x="234188" y="186436"/>
                  </a:lnTo>
                  <a:lnTo>
                    <a:pt x="246265" y="186436"/>
                  </a:lnTo>
                  <a:lnTo>
                    <a:pt x="246265" y="186182"/>
                  </a:lnTo>
                  <a:lnTo>
                    <a:pt x="235369" y="186182"/>
                  </a:lnTo>
                  <a:lnTo>
                    <a:pt x="233959" y="186410"/>
                  </a:lnTo>
                  <a:lnTo>
                    <a:pt x="232422" y="186182"/>
                  </a:lnTo>
                  <a:lnTo>
                    <a:pt x="235369" y="186182"/>
                  </a:lnTo>
                  <a:lnTo>
                    <a:pt x="240220" y="185420"/>
                  </a:lnTo>
                  <a:lnTo>
                    <a:pt x="245668" y="185420"/>
                  </a:lnTo>
                  <a:lnTo>
                    <a:pt x="246265" y="185674"/>
                  </a:lnTo>
                  <a:lnTo>
                    <a:pt x="246265" y="186182"/>
                  </a:lnTo>
                  <a:lnTo>
                    <a:pt x="247332" y="186182"/>
                  </a:lnTo>
                  <a:lnTo>
                    <a:pt x="247332" y="185420"/>
                  </a:lnTo>
                  <a:lnTo>
                    <a:pt x="247332" y="185293"/>
                  </a:lnTo>
                  <a:lnTo>
                    <a:pt x="246888" y="185039"/>
                  </a:lnTo>
                  <a:lnTo>
                    <a:pt x="246443" y="184785"/>
                  </a:lnTo>
                  <a:lnTo>
                    <a:pt x="240906" y="184785"/>
                  </a:lnTo>
                  <a:lnTo>
                    <a:pt x="241287" y="184531"/>
                  </a:lnTo>
                  <a:lnTo>
                    <a:pt x="242811" y="183515"/>
                  </a:lnTo>
                  <a:lnTo>
                    <a:pt x="245287" y="181864"/>
                  </a:lnTo>
                  <a:lnTo>
                    <a:pt x="245605" y="181864"/>
                  </a:lnTo>
                  <a:lnTo>
                    <a:pt x="244513" y="181483"/>
                  </a:lnTo>
                  <a:lnTo>
                    <a:pt x="244386" y="181610"/>
                  </a:lnTo>
                  <a:lnTo>
                    <a:pt x="244119" y="181610"/>
                  </a:lnTo>
                  <a:lnTo>
                    <a:pt x="244119" y="181864"/>
                  </a:lnTo>
                  <a:lnTo>
                    <a:pt x="242443" y="183515"/>
                  </a:lnTo>
                  <a:lnTo>
                    <a:pt x="239610" y="182956"/>
                  </a:lnTo>
                  <a:lnTo>
                    <a:pt x="239610" y="184785"/>
                  </a:lnTo>
                  <a:lnTo>
                    <a:pt x="238645" y="184785"/>
                  </a:lnTo>
                  <a:lnTo>
                    <a:pt x="229793" y="185801"/>
                  </a:lnTo>
                  <a:lnTo>
                    <a:pt x="231546" y="186055"/>
                  </a:lnTo>
                  <a:lnTo>
                    <a:pt x="228904" y="185674"/>
                  </a:lnTo>
                  <a:lnTo>
                    <a:pt x="227368" y="186182"/>
                  </a:lnTo>
                  <a:lnTo>
                    <a:pt x="228904" y="186182"/>
                  </a:lnTo>
                  <a:lnTo>
                    <a:pt x="228904" y="186436"/>
                  </a:lnTo>
                  <a:lnTo>
                    <a:pt x="226593" y="186436"/>
                  </a:lnTo>
                  <a:lnTo>
                    <a:pt x="224650" y="187071"/>
                  </a:lnTo>
                  <a:lnTo>
                    <a:pt x="224701" y="186944"/>
                  </a:lnTo>
                  <a:lnTo>
                    <a:pt x="224815" y="186563"/>
                  </a:lnTo>
                  <a:lnTo>
                    <a:pt x="224853" y="186436"/>
                  </a:lnTo>
                  <a:lnTo>
                    <a:pt x="226593" y="186436"/>
                  </a:lnTo>
                  <a:lnTo>
                    <a:pt x="227368" y="186182"/>
                  </a:lnTo>
                  <a:lnTo>
                    <a:pt x="225018" y="186182"/>
                  </a:lnTo>
                  <a:lnTo>
                    <a:pt x="225717" y="185420"/>
                  </a:lnTo>
                  <a:lnTo>
                    <a:pt x="225831" y="185293"/>
                  </a:lnTo>
                  <a:lnTo>
                    <a:pt x="225945" y="185166"/>
                  </a:lnTo>
                  <a:lnTo>
                    <a:pt x="225818" y="185039"/>
                  </a:lnTo>
                  <a:lnTo>
                    <a:pt x="225577" y="184785"/>
                  </a:lnTo>
                  <a:lnTo>
                    <a:pt x="225450" y="184658"/>
                  </a:lnTo>
                  <a:lnTo>
                    <a:pt x="225336" y="184531"/>
                  </a:lnTo>
                  <a:lnTo>
                    <a:pt x="225856" y="184531"/>
                  </a:lnTo>
                  <a:lnTo>
                    <a:pt x="225945" y="184404"/>
                  </a:lnTo>
                  <a:lnTo>
                    <a:pt x="226123" y="184150"/>
                  </a:lnTo>
                  <a:lnTo>
                    <a:pt x="226148" y="183769"/>
                  </a:lnTo>
                  <a:lnTo>
                    <a:pt x="225615" y="183515"/>
                  </a:lnTo>
                  <a:lnTo>
                    <a:pt x="225348" y="183388"/>
                  </a:lnTo>
                  <a:lnTo>
                    <a:pt x="225259" y="183007"/>
                  </a:lnTo>
                  <a:lnTo>
                    <a:pt x="225145" y="182880"/>
                  </a:lnTo>
                  <a:lnTo>
                    <a:pt x="225069" y="182499"/>
                  </a:lnTo>
                  <a:lnTo>
                    <a:pt x="224878" y="182359"/>
                  </a:lnTo>
                  <a:lnTo>
                    <a:pt x="224878" y="184023"/>
                  </a:lnTo>
                  <a:lnTo>
                    <a:pt x="224307" y="184150"/>
                  </a:lnTo>
                  <a:lnTo>
                    <a:pt x="224434" y="184404"/>
                  </a:lnTo>
                  <a:lnTo>
                    <a:pt x="223685" y="184404"/>
                  </a:lnTo>
                  <a:lnTo>
                    <a:pt x="223634" y="183642"/>
                  </a:lnTo>
                  <a:lnTo>
                    <a:pt x="223621" y="183515"/>
                  </a:lnTo>
                  <a:lnTo>
                    <a:pt x="223621" y="185039"/>
                  </a:lnTo>
                  <a:lnTo>
                    <a:pt x="223481" y="185039"/>
                  </a:lnTo>
                  <a:lnTo>
                    <a:pt x="223405" y="184785"/>
                  </a:lnTo>
                  <a:lnTo>
                    <a:pt x="223596" y="184785"/>
                  </a:lnTo>
                  <a:lnTo>
                    <a:pt x="223621" y="185039"/>
                  </a:lnTo>
                  <a:lnTo>
                    <a:pt x="223621" y="183515"/>
                  </a:lnTo>
                  <a:lnTo>
                    <a:pt x="223761" y="183642"/>
                  </a:lnTo>
                  <a:lnTo>
                    <a:pt x="224878" y="184023"/>
                  </a:lnTo>
                  <a:lnTo>
                    <a:pt x="224878" y="182359"/>
                  </a:lnTo>
                  <a:lnTo>
                    <a:pt x="224663" y="182118"/>
                  </a:lnTo>
                  <a:lnTo>
                    <a:pt x="224548" y="181991"/>
                  </a:lnTo>
                  <a:lnTo>
                    <a:pt x="224434" y="181864"/>
                  </a:lnTo>
                  <a:lnTo>
                    <a:pt x="236855" y="181864"/>
                  </a:lnTo>
                  <a:lnTo>
                    <a:pt x="235800" y="182499"/>
                  </a:lnTo>
                  <a:lnTo>
                    <a:pt x="232638" y="182626"/>
                  </a:lnTo>
                  <a:lnTo>
                    <a:pt x="228904" y="182245"/>
                  </a:lnTo>
                  <a:lnTo>
                    <a:pt x="228904" y="185674"/>
                  </a:lnTo>
                  <a:lnTo>
                    <a:pt x="229793" y="185801"/>
                  </a:lnTo>
                  <a:lnTo>
                    <a:pt x="229793" y="182880"/>
                  </a:lnTo>
                  <a:lnTo>
                    <a:pt x="233146" y="183388"/>
                  </a:lnTo>
                  <a:lnTo>
                    <a:pt x="235623" y="183388"/>
                  </a:lnTo>
                  <a:lnTo>
                    <a:pt x="235686" y="183515"/>
                  </a:lnTo>
                  <a:lnTo>
                    <a:pt x="235762" y="183642"/>
                  </a:lnTo>
                  <a:lnTo>
                    <a:pt x="235978" y="183769"/>
                  </a:lnTo>
                  <a:lnTo>
                    <a:pt x="239331" y="184708"/>
                  </a:lnTo>
                  <a:lnTo>
                    <a:pt x="239610" y="184785"/>
                  </a:lnTo>
                  <a:lnTo>
                    <a:pt x="239610" y="182956"/>
                  </a:lnTo>
                  <a:lnTo>
                    <a:pt x="239293" y="182880"/>
                  </a:lnTo>
                  <a:lnTo>
                    <a:pt x="241147" y="182880"/>
                  </a:lnTo>
                  <a:lnTo>
                    <a:pt x="241554" y="182803"/>
                  </a:lnTo>
                  <a:lnTo>
                    <a:pt x="241084" y="182626"/>
                  </a:lnTo>
                  <a:lnTo>
                    <a:pt x="239052" y="181864"/>
                  </a:lnTo>
                  <a:lnTo>
                    <a:pt x="244119" y="181864"/>
                  </a:lnTo>
                  <a:lnTo>
                    <a:pt x="244119" y="181610"/>
                  </a:lnTo>
                  <a:lnTo>
                    <a:pt x="238379" y="181610"/>
                  </a:lnTo>
                  <a:lnTo>
                    <a:pt x="237705" y="181356"/>
                  </a:lnTo>
                  <a:lnTo>
                    <a:pt x="237286" y="181610"/>
                  </a:lnTo>
                  <a:lnTo>
                    <a:pt x="223824" y="181610"/>
                  </a:lnTo>
                  <a:lnTo>
                    <a:pt x="223583" y="181521"/>
                  </a:lnTo>
                  <a:lnTo>
                    <a:pt x="223583" y="184531"/>
                  </a:lnTo>
                  <a:lnTo>
                    <a:pt x="223177" y="184531"/>
                  </a:lnTo>
                  <a:lnTo>
                    <a:pt x="223177" y="185166"/>
                  </a:lnTo>
                  <a:lnTo>
                    <a:pt x="222694" y="184912"/>
                  </a:lnTo>
                  <a:lnTo>
                    <a:pt x="222618" y="185674"/>
                  </a:lnTo>
                  <a:lnTo>
                    <a:pt x="222491" y="186436"/>
                  </a:lnTo>
                  <a:lnTo>
                    <a:pt x="222186" y="186690"/>
                  </a:lnTo>
                  <a:lnTo>
                    <a:pt x="221856" y="186563"/>
                  </a:lnTo>
                  <a:lnTo>
                    <a:pt x="221703" y="186461"/>
                  </a:lnTo>
                  <a:lnTo>
                    <a:pt x="221703" y="193040"/>
                  </a:lnTo>
                  <a:lnTo>
                    <a:pt x="221335" y="193040"/>
                  </a:lnTo>
                  <a:lnTo>
                    <a:pt x="221081" y="193103"/>
                  </a:lnTo>
                  <a:lnTo>
                    <a:pt x="220827" y="193167"/>
                  </a:lnTo>
                  <a:lnTo>
                    <a:pt x="220878" y="193040"/>
                  </a:lnTo>
                  <a:lnTo>
                    <a:pt x="221094" y="193040"/>
                  </a:lnTo>
                  <a:lnTo>
                    <a:pt x="221119" y="192786"/>
                  </a:lnTo>
                  <a:lnTo>
                    <a:pt x="221132" y="192659"/>
                  </a:lnTo>
                  <a:lnTo>
                    <a:pt x="221703" y="193040"/>
                  </a:lnTo>
                  <a:lnTo>
                    <a:pt x="221703" y="186461"/>
                  </a:lnTo>
                  <a:lnTo>
                    <a:pt x="221475" y="186309"/>
                  </a:lnTo>
                  <a:lnTo>
                    <a:pt x="221284" y="186182"/>
                  </a:lnTo>
                  <a:lnTo>
                    <a:pt x="221488" y="186182"/>
                  </a:lnTo>
                  <a:lnTo>
                    <a:pt x="221615" y="185674"/>
                  </a:lnTo>
                  <a:lnTo>
                    <a:pt x="221792" y="185420"/>
                  </a:lnTo>
                  <a:lnTo>
                    <a:pt x="221830" y="185293"/>
                  </a:lnTo>
                  <a:lnTo>
                    <a:pt x="222186" y="185293"/>
                  </a:lnTo>
                  <a:lnTo>
                    <a:pt x="222288" y="185166"/>
                  </a:lnTo>
                  <a:lnTo>
                    <a:pt x="222389" y="185039"/>
                  </a:lnTo>
                  <a:lnTo>
                    <a:pt x="222453" y="184785"/>
                  </a:lnTo>
                  <a:lnTo>
                    <a:pt x="223100" y="184785"/>
                  </a:lnTo>
                  <a:lnTo>
                    <a:pt x="223177" y="185166"/>
                  </a:lnTo>
                  <a:lnTo>
                    <a:pt x="223177" y="184531"/>
                  </a:lnTo>
                  <a:lnTo>
                    <a:pt x="223037" y="184531"/>
                  </a:lnTo>
                  <a:lnTo>
                    <a:pt x="223062" y="184658"/>
                  </a:lnTo>
                  <a:lnTo>
                    <a:pt x="222732" y="184531"/>
                  </a:lnTo>
                  <a:lnTo>
                    <a:pt x="222250" y="184531"/>
                  </a:lnTo>
                  <a:lnTo>
                    <a:pt x="222389" y="184404"/>
                  </a:lnTo>
                  <a:lnTo>
                    <a:pt x="222097" y="184150"/>
                  </a:lnTo>
                  <a:lnTo>
                    <a:pt x="221856" y="184404"/>
                  </a:lnTo>
                  <a:lnTo>
                    <a:pt x="221767" y="184150"/>
                  </a:lnTo>
                  <a:lnTo>
                    <a:pt x="221945" y="184023"/>
                  </a:lnTo>
                  <a:lnTo>
                    <a:pt x="222338" y="184023"/>
                  </a:lnTo>
                  <a:lnTo>
                    <a:pt x="223380" y="184404"/>
                  </a:lnTo>
                  <a:lnTo>
                    <a:pt x="223583" y="184531"/>
                  </a:lnTo>
                  <a:lnTo>
                    <a:pt x="223583" y="181521"/>
                  </a:lnTo>
                  <a:lnTo>
                    <a:pt x="222669" y="181483"/>
                  </a:lnTo>
                  <a:lnTo>
                    <a:pt x="222669" y="183388"/>
                  </a:lnTo>
                  <a:lnTo>
                    <a:pt x="222326" y="183642"/>
                  </a:lnTo>
                  <a:lnTo>
                    <a:pt x="221742" y="183134"/>
                  </a:lnTo>
                  <a:lnTo>
                    <a:pt x="222046" y="183007"/>
                  </a:lnTo>
                  <a:lnTo>
                    <a:pt x="221805" y="182626"/>
                  </a:lnTo>
                  <a:lnTo>
                    <a:pt x="221729" y="182499"/>
                  </a:lnTo>
                  <a:lnTo>
                    <a:pt x="222046" y="182626"/>
                  </a:lnTo>
                  <a:lnTo>
                    <a:pt x="222643" y="183134"/>
                  </a:lnTo>
                  <a:lnTo>
                    <a:pt x="222669" y="183388"/>
                  </a:lnTo>
                  <a:lnTo>
                    <a:pt x="222669" y="181483"/>
                  </a:lnTo>
                  <a:lnTo>
                    <a:pt x="221919" y="181483"/>
                  </a:lnTo>
                  <a:lnTo>
                    <a:pt x="221894" y="181610"/>
                  </a:lnTo>
                  <a:lnTo>
                    <a:pt x="221869" y="181737"/>
                  </a:lnTo>
                  <a:lnTo>
                    <a:pt x="221678" y="181610"/>
                  </a:lnTo>
                  <a:lnTo>
                    <a:pt x="221411" y="181483"/>
                  </a:lnTo>
                  <a:lnTo>
                    <a:pt x="221132" y="181483"/>
                  </a:lnTo>
                  <a:lnTo>
                    <a:pt x="221030" y="182626"/>
                  </a:lnTo>
                  <a:lnTo>
                    <a:pt x="220637" y="182626"/>
                  </a:lnTo>
                  <a:lnTo>
                    <a:pt x="220522" y="182880"/>
                  </a:lnTo>
                  <a:lnTo>
                    <a:pt x="220472" y="183007"/>
                  </a:lnTo>
                  <a:lnTo>
                    <a:pt x="220357" y="183261"/>
                  </a:lnTo>
                  <a:lnTo>
                    <a:pt x="220243" y="183515"/>
                  </a:lnTo>
                  <a:lnTo>
                    <a:pt x="219862" y="183515"/>
                  </a:lnTo>
                  <a:lnTo>
                    <a:pt x="219925" y="183642"/>
                  </a:lnTo>
                  <a:lnTo>
                    <a:pt x="220002" y="183769"/>
                  </a:lnTo>
                  <a:lnTo>
                    <a:pt x="220268" y="184023"/>
                  </a:lnTo>
                  <a:lnTo>
                    <a:pt x="220078" y="184023"/>
                  </a:lnTo>
                  <a:lnTo>
                    <a:pt x="220040" y="184150"/>
                  </a:lnTo>
                  <a:lnTo>
                    <a:pt x="219938" y="184404"/>
                  </a:lnTo>
                  <a:lnTo>
                    <a:pt x="219913" y="184531"/>
                  </a:lnTo>
                  <a:lnTo>
                    <a:pt x="219862" y="184785"/>
                  </a:lnTo>
                  <a:lnTo>
                    <a:pt x="219862" y="186563"/>
                  </a:lnTo>
                  <a:lnTo>
                    <a:pt x="219303" y="186436"/>
                  </a:lnTo>
                  <a:lnTo>
                    <a:pt x="219849" y="186436"/>
                  </a:lnTo>
                  <a:lnTo>
                    <a:pt x="219862" y="186563"/>
                  </a:lnTo>
                  <a:lnTo>
                    <a:pt x="219862" y="184785"/>
                  </a:lnTo>
                  <a:lnTo>
                    <a:pt x="219773" y="185166"/>
                  </a:lnTo>
                  <a:lnTo>
                    <a:pt x="219405" y="185166"/>
                  </a:lnTo>
                  <a:lnTo>
                    <a:pt x="219481" y="185293"/>
                  </a:lnTo>
                  <a:lnTo>
                    <a:pt x="219557" y="185420"/>
                  </a:lnTo>
                  <a:lnTo>
                    <a:pt x="219824" y="185674"/>
                  </a:lnTo>
                  <a:lnTo>
                    <a:pt x="219837" y="186182"/>
                  </a:lnTo>
                  <a:lnTo>
                    <a:pt x="217716" y="186182"/>
                  </a:lnTo>
                  <a:lnTo>
                    <a:pt x="217233" y="186182"/>
                  </a:lnTo>
                  <a:lnTo>
                    <a:pt x="217716" y="186182"/>
                  </a:lnTo>
                  <a:lnTo>
                    <a:pt x="217601" y="185928"/>
                  </a:lnTo>
                  <a:lnTo>
                    <a:pt x="217487" y="185674"/>
                  </a:lnTo>
                  <a:lnTo>
                    <a:pt x="217373" y="185420"/>
                  </a:lnTo>
                  <a:lnTo>
                    <a:pt x="216293" y="184785"/>
                  </a:lnTo>
                  <a:lnTo>
                    <a:pt x="219862" y="184785"/>
                  </a:lnTo>
                  <a:lnTo>
                    <a:pt x="219862" y="184531"/>
                  </a:lnTo>
                  <a:lnTo>
                    <a:pt x="215861" y="184531"/>
                  </a:lnTo>
                  <a:lnTo>
                    <a:pt x="215849" y="184023"/>
                  </a:lnTo>
                  <a:lnTo>
                    <a:pt x="215900" y="182880"/>
                  </a:lnTo>
                  <a:lnTo>
                    <a:pt x="215823" y="181102"/>
                  </a:lnTo>
                  <a:lnTo>
                    <a:pt x="215341" y="180848"/>
                  </a:lnTo>
                  <a:lnTo>
                    <a:pt x="215049" y="180975"/>
                  </a:lnTo>
                  <a:lnTo>
                    <a:pt x="215353" y="181229"/>
                  </a:lnTo>
                  <a:lnTo>
                    <a:pt x="215404" y="181483"/>
                  </a:lnTo>
                  <a:lnTo>
                    <a:pt x="215226" y="181610"/>
                  </a:lnTo>
                  <a:lnTo>
                    <a:pt x="215226" y="182880"/>
                  </a:lnTo>
                  <a:lnTo>
                    <a:pt x="215163" y="182753"/>
                  </a:lnTo>
                  <a:lnTo>
                    <a:pt x="215226" y="182880"/>
                  </a:lnTo>
                  <a:lnTo>
                    <a:pt x="215226" y="181610"/>
                  </a:lnTo>
                  <a:lnTo>
                    <a:pt x="215099" y="182575"/>
                  </a:lnTo>
                  <a:lnTo>
                    <a:pt x="214922" y="182245"/>
                  </a:lnTo>
                  <a:lnTo>
                    <a:pt x="214807" y="181864"/>
                  </a:lnTo>
                  <a:lnTo>
                    <a:pt x="214223" y="181864"/>
                  </a:lnTo>
                  <a:lnTo>
                    <a:pt x="214160" y="181229"/>
                  </a:lnTo>
                  <a:lnTo>
                    <a:pt x="213690" y="180848"/>
                  </a:lnTo>
                  <a:lnTo>
                    <a:pt x="213575" y="180975"/>
                  </a:lnTo>
                  <a:lnTo>
                    <a:pt x="213448" y="181102"/>
                  </a:lnTo>
                  <a:lnTo>
                    <a:pt x="213334" y="181229"/>
                  </a:lnTo>
                  <a:lnTo>
                    <a:pt x="213207" y="181356"/>
                  </a:lnTo>
                  <a:lnTo>
                    <a:pt x="213550" y="181483"/>
                  </a:lnTo>
                  <a:lnTo>
                    <a:pt x="213436" y="182499"/>
                  </a:lnTo>
                  <a:lnTo>
                    <a:pt x="213626" y="182499"/>
                  </a:lnTo>
                  <a:lnTo>
                    <a:pt x="213766" y="182499"/>
                  </a:lnTo>
                  <a:lnTo>
                    <a:pt x="214363" y="182626"/>
                  </a:lnTo>
                  <a:lnTo>
                    <a:pt x="214452" y="182880"/>
                  </a:lnTo>
                  <a:lnTo>
                    <a:pt x="213626" y="182499"/>
                  </a:lnTo>
                  <a:lnTo>
                    <a:pt x="213296" y="182880"/>
                  </a:lnTo>
                  <a:lnTo>
                    <a:pt x="213296" y="183007"/>
                  </a:lnTo>
                  <a:lnTo>
                    <a:pt x="213169" y="183515"/>
                  </a:lnTo>
                  <a:lnTo>
                    <a:pt x="213055" y="183642"/>
                  </a:lnTo>
                  <a:lnTo>
                    <a:pt x="212991" y="184150"/>
                  </a:lnTo>
                  <a:lnTo>
                    <a:pt x="213448" y="184404"/>
                  </a:lnTo>
                  <a:lnTo>
                    <a:pt x="213436" y="184023"/>
                  </a:lnTo>
                  <a:lnTo>
                    <a:pt x="213804" y="184023"/>
                  </a:lnTo>
                  <a:lnTo>
                    <a:pt x="213982" y="184150"/>
                  </a:lnTo>
                  <a:lnTo>
                    <a:pt x="214172" y="184023"/>
                  </a:lnTo>
                  <a:lnTo>
                    <a:pt x="214744" y="184023"/>
                  </a:lnTo>
                  <a:lnTo>
                    <a:pt x="214452" y="184404"/>
                  </a:lnTo>
                  <a:lnTo>
                    <a:pt x="214236" y="184531"/>
                  </a:lnTo>
                  <a:lnTo>
                    <a:pt x="214312" y="185166"/>
                  </a:lnTo>
                  <a:lnTo>
                    <a:pt x="214998" y="185293"/>
                  </a:lnTo>
                  <a:lnTo>
                    <a:pt x="215036" y="186182"/>
                  </a:lnTo>
                  <a:lnTo>
                    <a:pt x="215036" y="186309"/>
                  </a:lnTo>
                  <a:lnTo>
                    <a:pt x="213829" y="186182"/>
                  </a:lnTo>
                  <a:lnTo>
                    <a:pt x="213868" y="185420"/>
                  </a:lnTo>
                  <a:lnTo>
                    <a:pt x="213626" y="185674"/>
                  </a:lnTo>
                  <a:lnTo>
                    <a:pt x="213296" y="186182"/>
                  </a:lnTo>
                  <a:lnTo>
                    <a:pt x="213017" y="186182"/>
                  </a:lnTo>
                  <a:lnTo>
                    <a:pt x="213207" y="186309"/>
                  </a:lnTo>
                  <a:lnTo>
                    <a:pt x="213410" y="186436"/>
                  </a:lnTo>
                  <a:lnTo>
                    <a:pt x="214401" y="187071"/>
                  </a:lnTo>
                  <a:lnTo>
                    <a:pt x="215265" y="186563"/>
                  </a:lnTo>
                  <a:lnTo>
                    <a:pt x="215404" y="186563"/>
                  </a:lnTo>
                  <a:lnTo>
                    <a:pt x="215442" y="186690"/>
                  </a:lnTo>
                  <a:lnTo>
                    <a:pt x="215531" y="186944"/>
                  </a:lnTo>
                  <a:lnTo>
                    <a:pt x="215684" y="186944"/>
                  </a:lnTo>
                  <a:lnTo>
                    <a:pt x="215734" y="186690"/>
                  </a:lnTo>
                  <a:lnTo>
                    <a:pt x="215887" y="186690"/>
                  </a:lnTo>
                  <a:lnTo>
                    <a:pt x="215950" y="186944"/>
                  </a:lnTo>
                  <a:lnTo>
                    <a:pt x="216065" y="187325"/>
                  </a:lnTo>
                  <a:lnTo>
                    <a:pt x="216395" y="187452"/>
                  </a:lnTo>
                  <a:lnTo>
                    <a:pt x="216395" y="187198"/>
                  </a:lnTo>
                  <a:lnTo>
                    <a:pt x="216738" y="187198"/>
                  </a:lnTo>
                  <a:lnTo>
                    <a:pt x="217081" y="187960"/>
                  </a:lnTo>
                  <a:lnTo>
                    <a:pt x="217144" y="188087"/>
                  </a:lnTo>
                  <a:lnTo>
                    <a:pt x="217258" y="188341"/>
                  </a:lnTo>
                  <a:lnTo>
                    <a:pt x="218592" y="189103"/>
                  </a:lnTo>
                  <a:lnTo>
                    <a:pt x="219087" y="188722"/>
                  </a:lnTo>
                  <a:lnTo>
                    <a:pt x="219379" y="188595"/>
                  </a:lnTo>
                  <a:lnTo>
                    <a:pt x="219405" y="188722"/>
                  </a:lnTo>
                  <a:lnTo>
                    <a:pt x="219506" y="188976"/>
                  </a:lnTo>
                  <a:lnTo>
                    <a:pt x="219646" y="189230"/>
                  </a:lnTo>
                  <a:lnTo>
                    <a:pt x="220040" y="189230"/>
                  </a:lnTo>
                  <a:lnTo>
                    <a:pt x="219976" y="189738"/>
                  </a:lnTo>
                  <a:lnTo>
                    <a:pt x="220700" y="190373"/>
                  </a:lnTo>
                  <a:lnTo>
                    <a:pt x="220370" y="190373"/>
                  </a:lnTo>
                  <a:lnTo>
                    <a:pt x="220319" y="193040"/>
                  </a:lnTo>
                  <a:lnTo>
                    <a:pt x="219087" y="193040"/>
                  </a:lnTo>
                  <a:lnTo>
                    <a:pt x="218808" y="193167"/>
                  </a:lnTo>
                  <a:lnTo>
                    <a:pt x="218833" y="193040"/>
                  </a:lnTo>
                  <a:lnTo>
                    <a:pt x="218935" y="192532"/>
                  </a:lnTo>
                  <a:lnTo>
                    <a:pt x="219024" y="192659"/>
                  </a:lnTo>
                  <a:lnTo>
                    <a:pt x="219113" y="192786"/>
                  </a:lnTo>
                  <a:lnTo>
                    <a:pt x="219379" y="192913"/>
                  </a:lnTo>
                  <a:lnTo>
                    <a:pt x="219760" y="192913"/>
                  </a:lnTo>
                  <a:lnTo>
                    <a:pt x="220306" y="192786"/>
                  </a:lnTo>
                  <a:lnTo>
                    <a:pt x="220319" y="193040"/>
                  </a:lnTo>
                  <a:lnTo>
                    <a:pt x="220319" y="190373"/>
                  </a:lnTo>
                  <a:lnTo>
                    <a:pt x="219138" y="190246"/>
                  </a:lnTo>
                  <a:lnTo>
                    <a:pt x="218122" y="190754"/>
                  </a:lnTo>
                  <a:lnTo>
                    <a:pt x="216611" y="191274"/>
                  </a:lnTo>
                  <a:lnTo>
                    <a:pt x="216522" y="191135"/>
                  </a:lnTo>
                  <a:lnTo>
                    <a:pt x="216446" y="191008"/>
                  </a:lnTo>
                  <a:lnTo>
                    <a:pt x="216357" y="190881"/>
                  </a:lnTo>
                  <a:lnTo>
                    <a:pt x="216268" y="190754"/>
                  </a:lnTo>
                  <a:lnTo>
                    <a:pt x="216141" y="190500"/>
                  </a:lnTo>
                  <a:lnTo>
                    <a:pt x="216065" y="190246"/>
                  </a:lnTo>
                  <a:lnTo>
                    <a:pt x="215734" y="189738"/>
                  </a:lnTo>
                  <a:lnTo>
                    <a:pt x="215531" y="189484"/>
                  </a:lnTo>
                  <a:lnTo>
                    <a:pt x="215049" y="189484"/>
                  </a:lnTo>
                  <a:lnTo>
                    <a:pt x="214782" y="189230"/>
                  </a:lnTo>
                  <a:lnTo>
                    <a:pt x="214249" y="189230"/>
                  </a:lnTo>
                  <a:lnTo>
                    <a:pt x="214033" y="189357"/>
                  </a:lnTo>
                  <a:lnTo>
                    <a:pt x="214401" y="189484"/>
                  </a:lnTo>
                  <a:lnTo>
                    <a:pt x="214490" y="190754"/>
                  </a:lnTo>
                  <a:lnTo>
                    <a:pt x="214858" y="190754"/>
                  </a:lnTo>
                  <a:lnTo>
                    <a:pt x="215341" y="190881"/>
                  </a:lnTo>
                  <a:lnTo>
                    <a:pt x="215404" y="191135"/>
                  </a:lnTo>
                  <a:lnTo>
                    <a:pt x="215049" y="191135"/>
                  </a:lnTo>
                  <a:lnTo>
                    <a:pt x="214782" y="190957"/>
                  </a:lnTo>
                  <a:lnTo>
                    <a:pt x="214782" y="191770"/>
                  </a:lnTo>
                  <a:lnTo>
                    <a:pt x="214718" y="191897"/>
                  </a:lnTo>
                  <a:lnTo>
                    <a:pt x="214376" y="191897"/>
                  </a:lnTo>
                  <a:lnTo>
                    <a:pt x="214541" y="191770"/>
                  </a:lnTo>
                  <a:lnTo>
                    <a:pt x="214782" y="191770"/>
                  </a:lnTo>
                  <a:lnTo>
                    <a:pt x="214782" y="190957"/>
                  </a:lnTo>
                  <a:lnTo>
                    <a:pt x="214490" y="190754"/>
                  </a:lnTo>
                  <a:lnTo>
                    <a:pt x="214363" y="190500"/>
                  </a:lnTo>
                  <a:lnTo>
                    <a:pt x="214337" y="190373"/>
                  </a:lnTo>
                  <a:lnTo>
                    <a:pt x="213982" y="190500"/>
                  </a:lnTo>
                  <a:lnTo>
                    <a:pt x="212394" y="190754"/>
                  </a:lnTo>
                  <a:lnTo>
                    <a:pt x="213029" y="190754"/>
                  </a:lnTo>
                  <a:lnTo>
                    <a:pt x="212712" y="191008"/>
                  </a:lnTo>
                  <a:lnTo>
                    <a:pt x="212636" y="191135"/>
                  </a:lnTo>
                  <a:lnTo>
                    <a:pt x="213118" y="191135"/>
                  </a:lnTo>
                  <a:lnTo>
                    <a:pt x="213029" y="191262"/>
                  </a:lnTo>
                  <a:lnTo>
                    <a:pt x="212953" y="191389"/>
                  </a:lnTo>
                  <a:lnTo>
                    <a:pt x="213436" y="191389"/>
                  </a:lnTo>
                  <a:lnTo>
                    <a:pt x="213499" y="191770"/>
                  </a:lnTo>
                  <a:lnTo>
                    <a:pt x="213601" y="192151"/>
                  </a:lnTo>
                  <a:lnTo>
                    <a:pt x="213664" y="192278"/>
                  </a:lnTo>
                  <a:lnTo>
                    <a:pt x="213715" y="192417"/>
                  </a:lnTo>
                  <a:lnTo>
                    <a:pt x="214058" y="192151"/>
                  </a:lnTo>
                  <a:lnTo>
                    <a:pt x="214579" y="192151"/>
                  </a:lnTo>
                  <a:lnTo>
                    <a:pt x="213893" y="192659"/>
                  </a:lnTo>
                  <a:lnTo>
                    <a:pt x="214401" y="192913"/>
                  </a:lnTo>
                  <a:lnTo>
                    <a:pt x="214541" y="193040"/>
                  </a:lnTo>
                  <a:lnTo>
                    <a:pt x="214541" y="193929"/>
                  </a:lnTo>
                  <a:lnTo>
                    <a:pt x="214731" y="193929"/>
                  </a:lnTo>
                  <a:lnTo>
                    <a:pt x="215112" y="194183"/>
                  </a:lnTo>
                  <a:lnTo>
                    <a:pt x="215417" y="194183"/>
                  </a:lnTo>
                  <a:lnTo>
                    <a:pt x="215049" y="193675"/>
                  </a:lnTo>
                  <a:lnTo>
                    <a:pt x="215112" y="193294"/>
                  </a:lnTo>
                  <a:lnTo>
                    <a:pt x="215353" y="193421"/>
                  </a:lnTo>
                  <a:lnTo>
                    <a:pt x="215620" y="193294"/>
                  </a:lnTo>
                  <a:lnTo>
                    <a:pt x="215938" y="193294"/>
                  </a:lnTo>
                  <a:lnTo>
                    <a:pt x="216192" y="193294"/>
                  </a:lnTo>
                  <a:lnTo>
                    <a:pt x="216154" y="193040"/>
                  </a:lnTo>
                  <a:lnTo>
                    <a:pt x="215874" y="193179"/>
                  </a:lnTo>
                  <a:lnTo>
                    <a:pt x="215823" y="193040"/>
                  </a:lnTo>
                  <a:lnTo>
                    <a:pt x="215696" y="192786"/>
                  </a:lnTo>
                  <a:lnTo>
                    <a:pt x="215646" y="192659"/>
                  </a:lnTo>
                  <a:lnTo>
                    <a:pt x="215785" y="192532"/>
                  </a:lnTo>
                  <a:lnTo>
                    <a:pt x="216014" y="192532"/>
                  </a:lnTo>
                  <a:lnTo>
                    <a:pt x="216077" y="192659"/>
                  </a:lnTo>
                  <a:lnTo>
                    <a:pt x="216154" y="193040"/>
                  </a:lnTo>
                  <a:lnTo>
                    <a:pt x="217360" y="193040"/>
                  </a:lnTo>
                  <a:lnTo>
                    <a:pt x="217436" y="192913"/>
                  </a:lnTo>
                  <a:lnTo>
                    <a:pt x="217525" y="192532"/>
                  </a:lnTo>
                  <a:lnTo>
                    <a:pt x="217741" y="192532"/>
                  </a:lnTo>
                  <a:lnTo>
                    <a:pt x="217830" y="192913"/>
                  </a:lnTo>
                  <a:lnTo>
                    <a:pt x="218147" y="192786"/>
                  </a:lnTo>
                  <a:lnTo>
                    <a:pt x="218249" y="192532"/>
                  </a:lnTo>
                  <a:lnTo>
                    <a:pt x="218300" y="192659"/>
                  </a:lnTo>
                  <a:lnTo>
                    <a:pt x="218351" y="193040"/>
                  </a:lnTo>
                  <a:lnTo>
                    <a:pt x="218376" y="193179"/>
                  </a:lnTo>
                  <a:lnTo>
                    <a:pt x="218516" y="193294"/>
                  </a:lnTo>
                  <a:lnTo>
                    <a:pt x="218782" y="193294"/>
                  </a:lnTo>
                  <a:lnTo>
                    <a:pt x="220332" y="193294"/>
                  </a:lnTo>
                  <a:lnTo>
                    <a:pt x="220789" y="193294"/>
                  </a:lnTo>
                  <a:lnTo>
                    <a:pt x="220751" y="193421"/>
                  </a:lnTo>
                  <a:lnTo>
                    <a:pt x="220662" y="193675"/>
                  </a:lnTo>
                  <a:lnTo>
                    <a:pt x="220878" y="193929"/>
                  </a:lnTo>
                  <a:lnTo>
                    <a:pt x="221030" y="193675"/>
                  </a:lnTo>
                  <a:lnTo>
                    <a:pt x="221068" y="193294"/>
                  </a:lnTo>
                  <a:lnTo>
                    <a:pt x="221665" y="193294"/>
                  </a:lnTo>
                  <a:lnTo>
                    <a:pt x="222084" y="193294"/>
                  </a:lnTo>
                  <a:lnTo>
                    <a:pt x="222262" y="193294"/>
                  </a:lnTo>
                  <a:lnTo>
                    <a:pt x="222491" y="193167"/>
                  </a:lnTo>
                  <a:lnTo>
                    <a:pt x="222719" y="193040"/>
                  </a:lnTo>
                  <a:lnTo>
                    <a:pt x="222326" y="193040"/>
                  </a:lnTo>
                  <a:lnTo>
                    <a:pt x="222123" y="193040"/>
                  </a:lnTo>
                  <a:lnTo>
                    <a:pt x="222808" y="192659"/>
                  </a:lnTo>
                  <a:lnTo>
                    <a:pt x="222719" y="193040"/>
                  </a:lnTo>
                  <a:lnTo>
                    <a:pt x="223380" y="193040"/>
                  </a:lnTo>
                  <a:lnTo>
                    <a:pt x="223951" y="192659"/>
                  </a:lnTo>
                  <a:lnTo>
                    <a:pt x="224129" y="192532"/>
                  </a:lnTo>
                  <a:lnTo>
                    <a:pt x="224129" y="192151"/>
                  </a:lnTo>
                  <a:lnTo>
                    <a:pt x="223634" y="192151"/>
                  </a:lnTo>
                  <a:lnTo>
                    <a:pt x="224129" y="192036"/>
                  </a:lnTo>
                  <a:lnTo>
                    <a:pt x="224637" y="191897"/>
                  </a:lnTo>
                  <a:lnTo>
                    <a:pt x="225983" y="191770"/>
                  </a:lnTo>
                  <a:lnTo>
                    <a:pt x="225869" y="191135"/>
                  </a:lnTo>
                  <a:lnTo>
                    <a:pt x="231559" y="191897"/>
                  </a:lnTo>
                  <a:lnTo>
                    <a:pt x="230797" y="191135"/>
                  </a:lnTo>
                  <a:lnTo>
                    <a:pt x="230670" y="191008"/>
                  </a:lnTo>
                  <a:lnTo>
                    <a:pt x="232879" y="191008"/>
                  </a:lnTo>
                  <a:lnTo>
                    <a:pt x="232752" y="191135"/>
                  </a:lnTo>
                  <a:lnTo>
                    <a:pt x="232486" y="191389"/>
                  </a:lnTo>
                  <a:lnTo>
                    <a:pt x="232740" y="191389"/>
                  </a:lnTo>
                  <a:lnTo>
                    <a:pt x="232943" y="191389"/>
                  </a:lnTo>
                  <a:lnTo>
                    <a:pt x="233362" y="191389"/>
                  </a:lnTo>
                  <a:lnTo>
                    <a:pt x="233387" y="191770"/>
                  </a:lnTo>
                  <a:lnTo>
                    <a:pt x="234124" y="191770"/>
                  </a:lnTo>
                  <a:lnTo>
                    <a:pt x="234251" y="192278"/>
                  </a:lnTo>
                  <a:lnTo>
                    <a:pt x="233222" y="191770"/>
                  </a:lnTo>
                  <a:lnTo>
                    <a:pt x="233006" y="191770"/>
                  </a:lnTo>
                  <a:lnTo>
                    <a:pt x="233095" y="192151"/>
                  </a:lnTo>
                  <a:lnTo>
                    <a:pt x="233184" y="192532"/>
                  </a:lnTo>
                  <a:lnTo>
                    <a:pt x="233286" y="192786"/>
                  </a:lnTo>
                  <a:lnTo>
                    <a:pt x="233349" y="193040"/>
                  </a:lnTo>
                  <a:lnTo>
                    <a:pt x="233946" y="193040"/>
                  </a:lnTo>
                  <a:lnTo>
                    <a:pt x="233870" y="193294"/>
                  </a:lnTo>
                  <a:lnTo>
                    <a:pt x="234391" y="193294"/>
                  </a:lnTo>
                  <a:lnTo>
                    <a:pt x="234353" y="193040"/>
                  </a:lnTo>
                  <a:lnTo>
                    <a:pt x="235458" y="193040"/>
                  </a:lnTo>
                  <a:lnTo>
                    <a:pt x="235407" y="193179"/>
                  </a:lnTo>
                  <a:lnTo>
                    <a:pt x="236054" y="193294"/>
                  </a:lnTo>
                  <a:lnTo>
                    <a:pt x="236118" y="193421"/>
                  </a:lnTo>
                  <a:lnTo>
                    <a:pt x="236397" y="193548"/>
                  </a:lnTo>
                  <a:lnTo>
                    <a:pt x="237477" y="193294"/>
                  </a:lnTo>
                  <a:lnTo>
                    <a:pt x="243954" y="193294"/>
                  </a:lnTo>
                  <a:lnTo>
                    <a:pt x="243814" y="193167"/>
                  </a:lnTo>
                  <a:lnTo>
                    <a:pt x="243687" y="193040"/>
                  </a:lnTo>
                  <a:lnTo>
                    <a:pt x="245097" y="193040"/>
                  </a:lnTo>
                  <a:lnTo>
                    <a:pt x="245059" y="192786"/>
                  </a:lnTo>
                  <a:lnTo>
                    <a:pt x="245452" y="192532"/>
                  </a:lnTo>
                  <a:lnTo>
                    <a:pt x="245414" y="192659"/>
                  </a:lnTo>
                  <a:lnTo>
                    <a:pt x="245313" y="193040"/>
                  </a:lnTo>
                  <a:lnTo>
                    <a:pt x="246684" y="193040"/>
                  </a:lnTo>
                  <a:lnTo>
                    <a:pt x="246773" y="192786"/>
                  </a:lnTo>
                  <a:lnTo>
                    <a:pt x="246875" y="192532"/>
                  </a:lnTo>
                  <a:lnTo>
                    <a:pt x="246214" y="192532"/>
                  </a:lnTo>
                  <a:lnTo>
                    <a:pt x="246253" y="192151"/>
                  </a:lnTo>
                  <a:lnTo>
                    <a:pt x="246291" y="191770"/>
                  </a:lnTo>
                  <a:lnTo>
                    <a:pt x="246672" y="191770"/>
                  </a:lnTo>
                  <a:lnTo>
                    <a:pt x="247040" y="191897"/>
                  </a:lnTo>
                  <a:lnTo>
                    <a:pt x="247065" y="191389"/>
                  </a:lnTo>
                  <a:lnTo>
                    <a:pt x="247091" y="190754"/>
                  </a:lnTo>
                  <a:lnTo>
                    <a:pt x="247332" y="190500"/>
                  </a:lnTo>
                  <a:lnTo>
                    <a:pt x="247421" y="190373"/>
                  </a:lnTo>
                  <a:close/>
                </a:path>
                <a:path w="424814" h="342264">
                  <a:moveTo>
                    <a:pt x="251079" y="168503"/>
                  </a:moveTo>
                  <a:lnTo>
                    <a:pt x="250977" y="167271"/>
                  </a:lnTo>
                  <a:lnTo>
                    <a:pt x="250850" y="167017"/>
                  </a:lnTo>
                  <a:lnTo>
                    <a:pt x="250723" y="166763"/>
                  </a:lnTo>
                  <a:lnTo>
                    <a:pt x="249301" y="166763"/>
                  </a:lnTo>
                  <a:lnTo>
                    <a:pt x="250088" y="167271"/>
                  </a:lnTo>
                  <a:lnTo>
                    <a:pt x="249923" y="167271"/>
                  </a:lnTo>
                  <a:lnTo>
                    <a:pt x="249897" y="167424"/>
                  </a:lnTo>
                  <a:lnTo>
                    <a:pt x="249770" y="168021"/>
                  </a:lnTo>
                  <a:lnTo>
                    <a:pt x="249682" y="168503"/>
                  </a:lnTo>
                  <a:lnTo>
                    <a:pt x="248640" y="168503"/>
                  </a:lnTo>
                  <a:lnTo>
                    <a:pt x="248539" y="168021"/>
                  </a:lnTo>
                  <a:lnTo>
                    <a:pt x="248437" y="167424"/>
                  </a:lnTo>
                  <a:lnTo>
                    <a:pt x="248310" y="166763"/>
                  </a:lnTo>
                  <a:lnTo>
                    <a:pt x="247434" y="161963"/>
                  </a:lnTo>
                  <a:lnTo>
                    <a:pt x="246672" y="159524"/>
                  </a:lnTo>
                  <a:lnTo>
                    <a:pt x="246672" y="166738"/>
                  </a:lnTo>
                  <a:lnTo>
                    <a:pt x="246214" y="166420"/>
                  </a:lnTo>
                  <a:lnTo>
                    <a:pt x="245605" y="166230"/>
                  </a:lnTo>
                  <a:lnTo>
                    <a:pt x="244881" y="166230"/>
                  </a:lnTo>
                  <a:lnTo>
                    <a:pt x="245948" y="168503"/>
                  </a:lnTo>
                  <a:lnTo>
                    <a:pt x="233934" y="168503"/>
                  </a:lnTo>
                  <a:lnTo>
                    <a:pt x="234022" y="167665"/>
                  </a:lnTo>
                  <a:lnTo>
                    <a:pt x="233883" y="167424"/>
                  </a:lnTo>
                  <a:lnTo>
                    <a:pt x="233654" y="167017"/>
                  </a:lnTo>
                  <a:lnTo>
                    <a:pt x="232918" y="166763"/>
                  </a:lnTo>
                  <a:lnTo>
                    <a:pt x="232105" y="166763"/>
                  </a:lnTo>
                  <a:lnTo>
                    <a:pt x="231673" y="167271"/>
                  </a:lnTo>
                  <a:lnTo>
                    <a:pt x="231559" y="167424"/>
                  </a:lnTo>
                  <a:lnTo>
                    <a:pt x="231533" y="166763"/>
                  </a:lnTo>
                  <a:lnTo>
                    <a:pt x="231419" y="166420"/>
                  </a:lnTo>
                  <a:lnTo>
                    <a:pt x="231355" y="166230"/>
                  </a:lnTo>
                  <a:lnTo>
                    <a:pt x="231267" y="166001"/>
                  </a:lnTo>
                  <a:lnTo>
                    <a:pt x="230606" y="165328"/>
                  </a:lnTo>
                  <a:lnTo>
                    <a:pt x="229984" y="166001"/>
                  </a:lnTo>
                  <a:lnTo>
                    <a:pt x="229908" y="166230"/>
                  </a:lnTo>
                  <a:lnTo>
                    <a:pt x="229831" y="166420"/>
                  </a:lnTo>
                  <a:lnTo>
                    <a:pt x="229717" y="166763"/>
                  </a:lnTo>
                  <a:lnTo>
                    <a:pt x="229704" y="167424"/>
                  </a:lnTo>
                  <a:lnTo>
                    <a:pt x="229146" y="166763"/>
                  </a:lnTo>
                  <a:lnTo>
                    <a:pt x="228333" y="166763"/>
                  </a:lnTo>
                  <a:lnTo>
                    <a:pt x="227596" y="167017"/>
                  </a:lnTo>
                  <a:lnTo>
                    <a:pt x="227444" y="167271"/>
                  </a:lnTo>
                  <a:lnTo>
                    <a:pt x="227368" y="167424"/>
                  </a:lnTo>
                  <a:lnTo>
                    <a:pt x="227304" y="168503"/>
                  </a:lnTo>
                  <a:lnTo>
                    <a:pt x="217081" y="168503"/>
                  </a:lnTo>
                  <a:lnTo>
                    <a:pt x="217487" y="168021"/>
                  </a:lnTo>
                  <a:lnTo>
                    <a:pt x="217665" y="167665"/>
                  </a:lnTo>
                  <a:lnTo>
                    <a:pt x="217779" y="167424"/>
                  </a:lnTo>
                  <a:lnTo>
                    <a:pt x="217843" y="167271"/>
                  </a:lnTo>
                  <a:lnTo>
                    <a:pt x="217843" y="166420"/>
                  </a:lnTo>
                  <a:lnTo>
                    <a:pt x="216992" y="166420"/>
                  </a:lnTo>
                  <a:lnTo>
                    <a:pt x="216281" y="166763"/>
                  </a:lnTo>
                  <a:lnTo>
                    <a:pt x="215811" y="167182"/>
                  </a:lnTo>
                  <a:lnTo>
                    <a:pt x="215811" y="150812"/>
                  </a:lnTo>
                  <a:lnTo>
                    <a:pt x="216585" y="150812"/>
                  </a:lnTo>
                  <a:lnTo>
                    <a:pt x="217309" y="150418"/>
                  </a:lnTo>
                  <a:lnTo>
                    <a:pt x="217500" y="149783"/>
                  </a:lnTo>
                  <a:lnTo>
                    <a:pt x="217538" y="148869"/>
                  </a:lnTo>
                  <a:lnTo>
                    <a:pt x="217055" y="148450"/>
                  </a:lnTo>
                  <a:lnTo>
                    <a:pt x="218313" y="148005"/>
                  </a:lnTo>
                  <a:lnTo>
                    <a:pt x="218948" y="147396"/>
                  </a:lnTo>
                  <a:lnTo>
                    <a:pt x="218719" y="147116"/>
                  </a:lnTo>
                  <a:lnTo>
                    <a:pt x="218313" y="146723"/>
                  </a:lnTo>
                  <a:lnTo>
                    <a:pt x="217906" y="146596"/>
                  </a:lnTo>
                  <a:lnTo>
                    <a:pt x="216712" y="146596"/>
                  </a:lnTo>
                  <a:lnTo>
                    <a:pt x="217538" y="145884"/>
                  </a:lnTo>
                  <a:lnTo>
                    <a:pt x="217601" y="145364"/>
                  </a:lnTo>
                  <a:lnTo>
                    <a:pt x="217424" y="144703"/>
                  </a:lnTo>
                  <a:lnTo>
                    <a:pt x="217309" y="144322"/>
                  </a:lnTo>
                  <a:lnTo>
                    <a:pt x="216877" y="144094"/>
                  </a:lnTo>
                  <a:lnTo>
                    <a:pt x="215811" y="144094"/>
                  </a:lnTo>
                  <a:lnTo>
                    <a:pt x="215811" y="130136"/>
                  </a:lnTo>
                  <a:lnTo>
                    <a:pt x="216268" y="130492"/>
                  </a:lnTo>
                  <a:lnTo>
                    <a:pt x="216979" y="130848"/>
                  </a:lnTo>
                  <a:lnTo>
                    <a:pt x="217563" y="130848"/>
                  </a:lnTo>
                  <a:lnTo>
                    <a:pt x="217614" y="130136"/>
                  </a:lnTo>
                  <a:lnTo>
                    <a:pt x="217576" y="129870"/>
                  </a:lnTo>
                  <a:lnTo>
                    <a:pt x="217512" y="129641"/>
                  </a:lnTo>
                  <a:lnTo>
                    <a:pt x="217220" y="129044"/>
                  </a:lnTo>
                  <a:lnTo>
                    <a:pt x="235673" y="141998"/>
                  </a:lnTo>
                  <a:lnTo>
                    <a:pt x="235521" y="142125"/>
                  </a:lnTo>
                  <a:lnTo>
                    <a:pt x="235242" y="142481"/>
                  </a:lnTo>
                  <a:lnTo>
                    <a:pt x="235204" y="143319"/>
                  </a:lnTo>
                  <a:lnTo>
                    <a:pt x="235445" y="144094"/>
                  </a:lnTo>
                  <a:lnTo>
                    <a:pt x="235610" y="144094"/>
                  </a:lnTo>
                  <a:lnTo>
                    <a:pt x="235839" y="144322"/>
                  </a:lnTo>
                  <a:lnTo>
                    <a:pt x="236562" y="144322"/>
                  </a:lnTo>
                  <a:lnTo>
                    <a:pt x="236093" y="144703"/>
                  </a:lnTo>
                  <a:lnTo>
                    <a:pt x="235673" y="145364"/>
                  </a:lnTo>
                  <a:lnTo>
                    <a:pt x="235597" y="145757"/>
                  </a:lnTo>
                  <a:lnTo>
                    <a:pt x="235534" y="146138"/>
                  </a:lnTo>
                  <a:lnTo>
                    <a:pt x="234442" y="146138"/>
                  </a:lnTo>
                  <a:lnTo>
                    <a:pt x="236410" y="146405"/>
                  </a:lnTo>
                  <a:lnTo>
                    <a:pt x="237185" y="146138"/>
                  </a:lnTo>
                  <a:lnTo>
                    <a:pt x="237744" y="145757"/>
                  </a:lnTo>
                  <a:lnTo>
                    <a:pt x="237629" y="146558"/>
                  </a:lnTo>
                  <a:lnTo>
                    <a:pt x="237972" y="146596"/>
                  </a:lnTo>
                  <a:lnTo>
                    <a:pt x="237629" y="146596"/>
                  </a:lnTo>
                  <a:lnTo>
                    <a:pt x="237617" y="146723"/>
                  </a:lnTo>
                  <a:lnTo>
                    <a:pt x="237832" y="147116"/>
                  </a:lnTo>
                  <a:lnTo>
                    <a:pt x="238277" y="147396"/>
                  </a:lnTo>
                  <a:lnTo>
                    <a:pt x="238582" y="147624"/>
                  </a:lnTo>
                  <a:lnTo>
                    <a:pt x="239077" y="147624"/>
                  </a:lnTo>
                  <a:lnTo>
                    <a:pt x="239534" y="147396"/>
                  </a:lnTo>
                  <a:lnTo>
                    <a:pt x="243141" y="153225"/>
                  </a:lnTo>
                  <a:lnTo>
                    <a:pt x="245579" y="159893"/>
                  </a:lnTo>
                  <a:lnTo>
                    <a:pt x="246456" y="165328"/>
                  </a:lnTo>
                  <a:lnTo>
                    <a:pt x="246557" y="166001"/>
                  </a:lnTo>
                  <a:lnTo>
                    <a:pt x="246672" y="166738"/>
                  </a:lnTo>
                  <a:lnTo>
                    <a:pt x="246672" y="159524"/>
                  </a:lnTo>
                  <a:lnTo>
                    <a:pt x="245491" y="155727"/>
                  </a:lnTo>
                  <a:lnTo>
                    <a:pt x="242824" y="149783"/>
                  </a:lnTo>
                  <a:lnTo>
                    <a:pt x="241376" y="147396"/>
                  </a:lnTo>
                  <a:lnTo>
                    <a:pt x="240474" y="145884"/>
                  </a:lnTo>
                  <a:lnTo>
                    <a:pt x="240385" y="145757"/>
                  </a:lnTo>
                  <a:lnTo>
                    <a:pt x="239522" y="144322"/>
                  </a:lnTo>
                  <a:lnTo>
                    <a:pt x="239598" y="144094"/>
                  </a:lnTo>
                  <a:lnTo>
                    <a:pt x="240169" y="144094"/>
                  </a:lnTo>
                  <a:lnTo>
                    <a:pt x="241401" y="142976"/>
                  </a:lnTo>
                  <a:lnTo>
                    <a:pt x="241490" y="142481"/>
                  </a:lnTo>
                  <a:lnTo>
                    <a:pt x="241566" y="141998"/>
                  </a:lnTo>
                  <a:lnTo>
                    <a:pt x="241642" y="141592"/>
                  </a:lnTo>
                  <a:lnTo>
                    <a:pt x="240157" y="141427"/>
                  </a:lnTo>
                  <a:lnTo>
                    <a:pt x="239115" y="142125"/>
                  </a:lnTo>
                  <a:lnTo>
                    <a:pt x="238544" y="142963"/>
                  </a:lnTo>
                  <a:lnTo>
                    <a:pt x="238226" y="142481"/>
                  </a:lnTo>
                  <a:lnTo>
                    <a:pt x="237502" y="141592"/>
                  </a:lnTo>
                  <a:lnTo>
                    <a:pt x="234492" y="137756"/>
                  </a:lnTo>
                  <a:lnTo>
                    <a:pt x="231000" y="134518"/>
                  </a:lnTo>
                  <a:lnTo>
                    <a:pt x="216090" y="126784"/>
                  </a:lnTo>
                  <a:lnTo>
                    <a:pt x="215722" y="126784"/>
                  </a:lnTo>
                  <a:lnTo>
                    <a:pt x="215798" y="125755"/>
                  </a:lnTo>
                  <a:lnTo>
                    <a:pt x="217093" y="125755"/>
                  </a:lnTo>
                  <a:lnTo>
                    <a:pt x="217360" y="126225"/>
                  </a:lnTo>
                  <a:lnTo>
                    <a:pt x="217487" y="126441"/>
                  </a:lnTo>
                  <a:lnTo>
                    <a:pt x="217551" y="125755"/>
                  </a:lnTo>
                  <a:lnTo>
                    <a:pt x="217563" y="125564"/>
                  </a:lnTo>
                  <a:lnTo>
                    <a:pt x="217614" y="125069"/>
                  </a:lnTo>
                  <a:lnTo>
                    <a:pt x="217881" y="125069"/>
                  </a:lnTo>
                  <a:lnTo>
                    <a:pt x="216331" y="124167"/>
                  </a:lnTo>
                  <a:lnTo>
                    <a:pt x="215150" y="124625"/>
                  </a:lnTo>
                  <a:lnTo>
                    <a:pt x="214782" y="125069"/>
                  </a:lnTo>
                  <a:lnTo>
                    <a:pt x="214706" y="125653"/>
                  </a:lnTo>
                  <a:lnTo>
                    <a:pt x="214274" y="125069"/>
                  </a:lnTo>
                  <a:lnTo>
                    <a:pt x="213563" y="124625"/>
                  </a:lnTo>
                  <a:lnTo>
                    <a:pt x="212559" y="124625"/>
                  </a:lnTo>
                  <a:lnTo>
                    <a:pt x="212598" y="125755"/>
                  </a:lnTo>
                  <a:lnTo>
                    <a:pt x="212788" y="126225"/>
                  </a:lnTo>
                  <a:lnTo>
                    <a:pt x="213245" y="126784"/>
                  </a:lnTo>
                  <a:lnTo>
                    <a:pt x="212598" y="126784"/>
                  </a:lnTo>
                  <a:lnTo>
                    <a:pt x="212217" y="127038"/>
                  </a:lnTo>
                  <a:lnTo>
                    <a:pt x="211975" y="127406"/>
                  </a:lnTo>
                  <a:lnTo>
                    <a:pt x="211785" y="127749"/>
                  </a:lnTo>
                  <a:lnTo>
                    <a:pt x="211683" y="127939"/>
                  </a:lnTo>
                  <a:lnTo>
                    <a:pt x="211594" y="128104"/>
                  </a:lnTo>
                  <a:lnTo>
                    <a:pt x="212153" y="129641"/>
                  </a:lnTo>
                  <a:lnTo>
                    <a:pt x="213626" y="129641"/>
                  </a:lnTo>
                  <a:lnTo>
                    <a:pt x="212902" y="129044"/>
                  </a:lnTo>
                  <a:lnTo>
                    <a:pt x="213156" y="128104"/>
                  </a:lnTo>
                  <a:lnTo>
                    <a:pt x="213194" y="127939"/>
                  </a:lnTo>
                  <a:lnTo>
                    <a:pt x="214147" y="127939"/>
                  </a:lnTo>
                  <a:lnTo>
                    <a:pt x="214147" y="146138"/>
                  </a:lnTo>
                  <a:lnTo>
                    <a:pt x="214922" y="146138"/>
                  </a:lnTo>
                  <a:lnTo>
                    <a:pt x="214147" y="146215"/>
                  </a:lnTo>
                  <a:lnTo>
                    <a:pt x="212674" y="146138"/>
                  </a:lnTo>
                  <a:lnTo>
                    <a:pt x="213207" y="146304"/>
                  </a:lnTo>
                  <a:lnTo>
                    <a:pt x="210019" y="146596"/>
                  </a:lnTo>
                  <a:lnTo>
                    <a:pt x="211861" y="146596"/>
                  </a:lnTo>
                  <a:lnTo>
                    <a:pt x="211289" y="147116"/>
                  </a:lnTo>
                  <a:lnTo>
                    <a:pt x="211048" y="147396"/>
                  </a:lnTo>
                  <a:lnTo>
                    <a:pt x="212191" y="148450"/>
                  </a:lnTo>
                  <a:lnTo>
                    <a:pt x="213207" y="148450"/>
                  </a:lnTo>
                  <a:lnTo>
                    <a:pt x="214147" y="148450"/>
                  </a:lnTo>
                  <a:lnTo>
                    <a:pt x="214147" y="168503"/>
                  </a:lnTo>
                  <a:lnTo>
                    <a:pt x="213156" y="168503"/>
                  </a:lnTo>
                  <a:lnTo>
                    <a:pt x="213042" y="168021"/>
                  </a:lnTo>
                  <a:lnTo>
                    <a:pt x="212966" y="167665"/>
                  </a:lnTo>
                  <a:lnTo>
                    <a:pt x="212864" y="167271"/>
                  </a:lnTo>
                  <a:lnTo>
                    <a:pt x="213144" y="167017"/>
                  </a:lnTo>
                  <a:lnTo>
                    <a:pt x="213537" y="166763"/>
                  </a:lnTo>
                  <a:lnTo>
                    <a:pt x="212102" y="166763"/>
                  </a:lnTo>
                  <a:lnTo>
                    <a:pt x="211518" y="168021"/>
                  </a:lnTo>
                  <a:lnTo>
                    <a:pt x="211734" y="168503"/>
                  </a:lnTo>
                  <a:lnTo>
                    <a:pt x="212090" y="169202"/>
                  </a:lnTo>
                  <a:lnTo>
                    <a:pt x="212534" y="169532"/>
                  </a:lnTo>
                  <a:lnTo>
                    <a:pt x="213321" y="169532"/>
                  </a:lnTo>
                  <a:lnTo>
                    <a:pt x="212928" y="169964"/>
                  </a:lnTo>
                  <a:lnTo>
                    <a:pt x="212585" y="170802"/>
                  </a:lnTo>
                  <a:lnTo>
                    <a:pt x="212572" y="171653"/>
                  </a:lnTo>
                  <a:lnTo>
                    <a:pt x="213398" y="171653"/>
                  </a:lnTo>
                  <a:lnTo>
                    <a:pt x="213956" y="171361"/>
                  </a:lnTo>
                  <a:lnTo>
                    <a:pt x="214350" y="171094"/>
                  </a:lnTo>
                  <a:lnTo>
                    <a:pt x="214668" y="170802"/>
                  </a:lnTo>
                  <a:lnTo>
                    <a:pt x="214630" y="171653"/>
                  </a:lnTo>
                  <a:lnTo>
                    <a:pt x="215176" y="172186"/>
                  </a:lnTo>
                  <a:lnTo>
                    <a:pt x="216141" y="172669"/>
                  </a:lnTo>
                  <a:lnTo>
                    <a:pt x="217208" y="172186"/>
                  </a:lnTo>
                  <a:lnTo>
                    <a:pt x="217525" y="172186"/>
                  </a:lnTo>
                  <a:lnTo>
                    <a:pt x="217525" y="171361"/>
                  </a:lnTo>
                  <a:lnTo>
                    <a:pt x="217525" y="170802"/>
                  </a:lnTo>
                  <a:lnTo>
                    <a:pt x="217322" y="170802"/>
                  </a:lnTo>
                  <a:lnTo>
                    <a:pt x="216992" y="171272"/>
                  </a:lnTo>
                  <a:lnTo>
                    <a:pt x="216052" y="171094"/>
                  </a:lnTo>
                  <a:lnTo>
                    <a:pt x="215773" y="171094"/>
                  </a:lnTo>
                  <a:lnTo>
                    <a:pt x="215773" y="170802"/>
                  </a:lnTo>
                  <a:lnTo>
                    <a:pt x="215773" y="170116"/>
                  </a:lnTo>
                  <a:lnTo>
                    <a:pt x="229806" y="170116"/>
                  </a:lnTo>
                  <a:lnTo>
                    <a:pt x="229679" y="172186"/>
                  </a:lnTo>
                  <a:lnTo>
                    <a:pt x="230606" y="173189"/>
                  </a:lnTo>
                  <a:lnTo>
                    <a:pt x="231571" y="172186"/>
                  </a:lnTo>
                  <a:lnTo>
                    <a:pt x="231635" y="170802"/>
                  </a:lnTo>
                  <a:lnTo>
                    <a:pt x="231444" y="170116"/>
                  </a:lnTo>
                  <a:lnTo>
                    <a:pt x="247078" y="170116"/>
                  </a:lnTo>
                  <a:lnTo>
                    <a:pt x="247129" y="171094"/>
                  </a:lnTo>
                  <a:lnTo>
                    <a:pt x="245922" y="171361"/>
                  </a:lnTo>
                  <a:lnTo>
                    <a:pt x="245503" y="170802"/>
                  </a:lnTo>
                  <a:lnTo>
                    <a:pt x="245414" y="172186"/>
                  </a:lnTo>
                  <a:lnTo>
                    <a:pt x="245554" y="172186"/>
                  </a:lnTo>
                  <a:lnTo>
                    <a:pt x="246773" y="172720"/>
                  </a:lnTo>
                  <a:lnTo>
                    <a:pt x="247853" y="172186"/>
                  </a:lnTo>
                  <a:lnTo>
                    <a:pt x="248285" y="171653"/>
                  </a:lnTo>
                  <a:lnTo>
                    <a:pt x="248259" y="171361"/>
                  </a:lnTo>
                  <a:lnTo>
                    <a:pt x="248196" y="170802"/>
                  </a:lnTo>
                  <a:lnTo>
                    <a:pt x="248831" y="171361"/>
                  </a:lnTo>
                  <a:lnTo>
                    <a:pt x="248970" y="171361"/>
                  </a:lnTo>
                  <a:lnTo>
                    <a:pt x="249631" y="171653"/>
                  </a:lnTo>
                  <a:lnTo>
                    <a:pt x="250342" y="171653"/>
                  </a:lnTo>
                  <a:lnTo>
                    <a:pt x="250291" y="170802"/>
                  </a:lnTo>
                  <a:lnTo>
                    <a:pt x="250024" y="170116"/>
                  </a:lnTo>
                  <a:lnTo>
                    <a:pt x="249948" y="169964"/>
                  </a:lnTo>
                  <a:lnTo>
                    <a:pt x="249542" y="169532"/>
                  </a:lnTo>
                  <a:lnTo>
                    <a:pt x="250291" y="169532"/>
                  </a:lnTo>
                  <a:lnTo>
                    <a:pt x="250698" y="169202"/>
                  </a:lnTo>
                  <a:lnTo>
                    <a:pt x="250977" y="168732"/>
                  </a:lnTo>
                  <a:lnTo>
                    <a:pt x="251079" y="168503"/>
                  </a:lnTo>
                  <a:close/>
                </a:path>
                <a:path w="424814" h="342264">
                  <a:moveTo>
                    <a:pt x="280289" y="176174"/>
                  </a:moveTo>
                  <a:lnTo>
                    <a:pt x="280174" y="172364"/>
                  </a:lnTo>
                  <a:lnTo>
                    <a:pt x="278498" y="171094"/>
                  </a:lnTo>
                  <a:lnTo>
                    <a:pt x="275729" y="168554"/>
                  </a:lnTo>
                  <a:lnTo>
                    <a:pt x="274320" y="166014"/>
                  </a:lnTo>
                  <a:lnTo>
                    <a:pt x="272516" y="162204"/>
                  </a:lnTo>
                  <a:lnTo>
                    <a:pt x="264947" y="146964"/>
                  </a:lnTo>
                  <a:lnTo>
                    <a:pt x="262788" y="144424"/>
                  </a:lnTo>
                  <a:lnTo>
                    <a:pt x="262267" y="141884"/>
                  </a:lnTo>
                  <a:lnTo>
                    <a:pt x="262267" y="139344"/>
                  </a:lnTo>
                  <a:lnTo>
                    <a:pt x="263042" y="138074"/>
                  </a:lnTo>
                  <a:lnTo>
                    <a:pt x="263880" y="136804"/>
                  </a:lnTo>
                  <a:lnTo>
                    <a:pt x="264477" y="136804"/>
                  </a:lnTo>
                  <a:lnTo>
                    <a:pt x="266128" y="134264"/>
                  </a:lnTo>
                  <a:lnTo>
                    <a:pt x="267195" y="132994"/>
                  </a:lnTo>
                  <a:lnTo>
                    <a:pt x="267639" y="132994"/>
                  </a:lnTo>
                  <a:lnTo>
                    <a:pt x="268084" y="131724"/>
                  </a:lnTo>
                  <a:lnTo>
                    <a:pt x="265353" y="126644"/>
                  </a:lnTo>
                  <a:lnTo>
                    <a:pt x="262483" y="124104"/>
                  </a:lnTo>
                  <a:lnTo>
                    <a:pt x="258457" y="119024"/>
                  </a:lnTo>
                  <a:lnTo>
                    <a:pt x="256679" y="116789"/>
                  </a:lnTo>
                  <a:lnTo>
                    <a:pt x="256679" y="176174"/>
                  </a:lnTo>
                  <a:lnTo>
                    <a:pt x="209054" y="176174"/>
                  </a:lnTo>
                  <a:lnTo>
                    <a:pt x="209054" y="119024"/>
                  </a:lnTo>
                  <a:lnTo>
                    <a:pt x="215023" y="119024"/>
                  </a:lnTo>
                  <a:lnTo>
                    <a:pt x="246646" y="141884"/>
                  </a:lnTo>
                  <a:lnTo>
                    <a:pt x="256679" y="176174"/>
                  </a:lnTo>
                  <a:lnTo>
                    <a:pt x="256679" y="116789"/>
                  </a:lnTo>
                  <a:lnTo>
                    <a:pt x="254431" y="113944"/>
                  </a:lnTo>
                  <a:lnTo>
                    <a:pt x="249453" y="110134"/>
                  </a:lnTo>
                  <a:lnTo>
                    <a:pt x="244081" y="106324"/>
                  </a:lnTo>
                  <a:lnTo>
                    <a:pt x="247002" y="105054"/>
                  </a:lnTo>
                  <a:lnTo>
                    <a:pt x="249923" y="102514"/>
                  </a:lnTo>
                  <a:lnTo>
                    <a:pt x="249923" y="94894"/>
                  </a:lnTo>
                  <a:lnTo>
                    <a:pt x="248818" y="92354"/>
                  </a:lnTo>
                  <a:lnTo>
                    <a:pt x="246888" y="91084"/>
                  </a:lnTo>
                  <a:lnTo>
                    <a:pt x="248234" y="87274"/>
                  </a:lnTo>
                  <a:lnTo>
                    <a:pt x="249567" y="83464"/>
                  </a:lnTo>
                  <a:lnTo>
                    <a:pt x="251218" y="79654"/>
                  </a:lnTo>
                  <a:lnTo>
                    <a:pt x="252869" y="75844"/>
                  </a:lnTo>
                  <a:lnTo>
                    <a:pt x="255028" y="72034"/>
                  </a:lnTo>
                  <a:lnTo>
                    <a:pt x="255739" y="70764"/>
                  </a:lnTo>
                  <a:lnTo>
                    <a:pt x="256463" y="69494"/>
                  </a:lnTo>
                  <a:lnTo>
                    <a:pt x="260057" y="64414"/>
                  </a:lnTo>
                  <a:lnTo>
                    <a:pt x="250266" y="60604"/>
                  </a:lnTo>
                  <a:lnTo>
                    <a:pt x="252793" y="64414"/>
                  </a:lnTo>
                  <a:lnTo>
                    <a:pt x="252857" y="65684"/>
                  </a:lnTo>
                  <a:lnTo>
                    <a:pt x="252920" y="66954"/>
                  </a:lnTo>
                  <a:lnTo>
                    <a:pt x="252996" y="68224"/>
                  </a:lnTo>
                  <a:lnTo>
                    <a:pt x="252412" y="70764"/>
                  </a:lnTo>
                  <a:lnTo>
                    <a:pt x="249847" y="69494"/>
                  </a:lnTo>
                  <a:lnTo>
                    <a:pt x="247688" y="66954"/>
                  </a:lnTo>
                  <a:lnTo>
                    <a:pt x="246964" y="64414"/>
                  </a:lnTo>
                  <a:lnTo>
                    <a:pt x="246468" y="66954"/>
                  </a:lnTo>
                  <a:lnTo>
                    <a:pt x="244830" y="72034"/>
                  </a:lnTo>
                  <a:lnTo>
                    <a:pt x="243357" y="74574"/>
                  </a:lnTo>
                  <a:lnTo>
                    <a:pt x="246189" y="73304"/>
                  </a:lnTo>
                  <a:lnTo>
                    <a:pt x="248462" y="72034"/>
                  </a:lnTo>
                  <a:lnTo>
                    <a:pt x="251333" y="73304"/>
                  </a:lnTo>
                  <a:lnTo>
                    <a:pt x="249669" y="75844"/>
                  </a:lnTo>
                  <a:lnTo>
                    <a:pt x="246380" y="78828"/>
                  </a:lnTo>
                  <a:lnTo>
                    <a:pt x="246380" y="97434"/>
                  </a:lnTo>
                  <a:lnTo>
                    <a:pt x="246380" y="99974"/>
                  </a:lnTo>
                  <a:lnTo>
                    <a:pt x="244754" y="102514"/>
                  </a:lnTo>
                  <a:lnTo>
                    <a:pt x="240969" y="105054"/>
                  </a:lnTo>
                  <a:lnTo>
                    <a:pt x="235204" y="101244"/>
                  </a:lnTo>
                  <a:lnTo>
                    <a:pt x="227647" y="98704"/>
                  </a:lnTo>
                  <a:lnTo>
                    <a:pt x="218274" y="96164"/>
                  </a:lnTo>
                  <a:lnTo>
                    <a:pt x="207048" y="94894"/>
                  </a:lnTo>
                  <a:lnTo>
                    <a:pt x="206209" y="94996"/>
                  </a:lnTo>
                  <a:lnTo>
                    <a:pt x="206209" y="119024"/>
                  </a:lnTo>
                  <a:lnTo>
                    <a:pt x="206209" y="176174"/>
                  </a:lnTo>
                  <a:lnTo>
                    <a:pt x="157454" y="176174"/>
                  </a:lnTo>
                  <a:lnTo>
                    <a:pt x="157556" y="168554"/>
                  </a:lnTo>
                  <a:lnTo>
                    <a:pt x="176580" y="130454"/>
                  </a:lnTo>
                  <a:lnTo>
                    <a:pt x="199847" y="119024"/>
                  </a:lnTo>
                  <a:lnTo>
                    <a:pt x="206209" y="119024"/>
                  </a:lnTo>
                  <a:lnTo>
                    <a:pt x="206209" y="94996"/>
                  </a:lnTo>
                  <a:lnTo>
                    <a:pt x="195808" y="96164"/>
                  </a:lnTo>
                  <a:lnTo>
                    <a:pt x="186436" y="98704"/>
                  </a:lnTo>
                  <a:lnTo>
                    <a:pt x="178892" y="101244"/>
                  </a:lnTo>
                  <a:lnTo>
                    <a:pt x="173126" y="105054"/>
                  </a:lnTo>
                  <a:lnTo>
                    <a:pt x="169341" y="102514"/>
                  </a:lnTo>
                  <a:lnTo>
                    <a:pt x="167728" y="99974"/>
                  </a:lnTo>
                  <a:lnTo>
                    <a:pt x="167728" y="97434"/>
                  </a:lnTo>
                  <a:lnTo>
                    <a:pt x="172008" y="92354"/>
                  </a:lnTo>
                  <a:lnTo>
                    <a:pt x="182422" y="88544"/>
                  </a:lnTo>
                  <a:lnTo>
                    <a:pt x="195313" y="87274"/>
                  </a:lnTo>
                  <a:lnTo>
                    <a:pt x="218782" y="87274"/>
                  </a:lnTo>
                  <a:lnTo>
                    <a:pt x="231686" y="88544"/>
                  </a:lnTo>
                  <a:lnTo>
                    <a:pt x="242100" y="92354"/>
                  </a:lnTo>
                  <a:lnTo>
                    <a:pt x="246380" y="97434"/>
                  </a:lnTo>
                  <a:lnTo>
                    <a:pt x="246380" y="78828"/>
                  </a:lnTo>
                  <a:lnTo>
                    <a:pt x="245452" y="79654"/>
                  </a:lnTo>
                  <a:lnTo>
                    <a:pt x="235534" y="77114"/>
                  </a:lnTo>
                  <a:lnTo>
                    <a:pt x="232041" y="75844"/>
                  </a:lnTo>
                  <a:lnTo>
                    <a:pt x="232143" y="73304"/>
                  </a:lnTo>
                  <a:lnTo>
                    <a:pt x="232194" y="72034"/>
                  </a:lnTo>
                  <a:lnTo>
                    <a:pt x="232283" y="70764"/>
                  </a:lnTo>
                  <a:lnTo>
                    <a:pt x="233476" y="69494"/>
                  </a:lnTo>
                  <a:lnTo>
                    <a:pt x="237794" y="69494"/>
                  </a:lnTo>
                  <a:lnTo>
                    <a:pt x="237909" y="73304"/>
                  </a:lnTo>
                  <a:lnTo>
                    <a:pt x="237248" y="74574"/>
                  </a:lnTo>
                  <a:lnTo>
                    <a:pt x="240042" y="72034"/>
                  </a:lnTo>
                  <a:lnTo>
                    <a:pt x="241007" y="69494"/>
                  </a:lnTo>
                  <a:lnTo>
                    <a:pt x="242963" y="64414"/>
                  </a:lnTo>
                  <a:lnTo>
                    <a:pt x="238569" y="63144"/>
                  </a:lnTo>
                  <a:lnTo>
                    <a:pt x="235140" y="61874"/>
                  </a:lnTo>
                  <a:lnTo>
                    <a:pt x="231978" y="66954"/>
                  </a:lnTo>
                  <a:lnTo>
                    <a:pt x="230822" y="70764"/>
                  </a:lnTo>
                  <a:lnTo>
                    <a:pt x="230505" y="68224"/>
                  </a:lnTo>
                  <a:lnTo>
                    <a:pt x="230187" y="65684"/>
                  </a:lnTo>
                  <a:lnTo>
                    <a:pt x="228371" y="61874"/>
                  </a:lnTo>
                  <a:lnTo>
                    <a:pt x="220370" y="63144"/>
                  </a:lnTo>
                  <a:lnTo>
                    <a:pt x="221856" y="70764"/>
                  </a:lnTo>
                  <a:lnTo>
                    <a:pt x="223418" y="73304"/>
                  </a:lnTo>
                  <a:lnTo>
                    <a:pt x="223507" y="72034"/>
                  </a:lnTo>
                  <a:lnTo>
                    <a:pt x="223596" y="70764"/>
                  </a:lnTo>
                  <a:lnTo>
                    <a:pt x="223685" y="69494"/>
                  </a:lnTo>
                  <a:lnTo>
                    <a:pt x="225298" y="68224"/>
                  </a:lnTo>
                  <a:lnTo>
                    <a:pt x="227825" y="68224"/>
                  </a:lnTo>
                  <a:lnTo>
                    <a:pt x="229438" y="69494"/>
                  </a:lnTo>
                  <a:lnTo>
                    <a:pt x="229171" y="72034"/>
                  </a:lnTo>
                  <a:lnTo>
                    <a:pt x="228854" y="74574"/>
                  </a:lnTo>
                  <a:lnTo>
                    <a:pt x="225094" y="75844"/>
                  </a:lnTo>
                  <a:lnTo>
                    <a:pt x="216598" y="75844"/>
                  </a:lnTo>
                  <a:lnTo>
                    <a:pt x="209334" y="74574"/>
                  </a:lnTo>
                  <a:lnTo>
                    <a:pt x="209219" y="73304"/>
                  </a:lnTo>
                  <a:lnTo>
                    <a:pt x="209105" y="72034"/>
                  </a:lnTo>
                  <a:lnTo>
                    <a:pt x="208991" y="70764"/>
                  </a:lnTo>
                  <a:lnTo>
                    <a:pt x="208876" y="69494"/>
                  </a:lnTo>
                  <a:lnTo>
                    <a:pt x="208749" y="68224"/>
                  </a:lnTo>
                  <a:lnTo>
                    <a:pt x="208635" y="66954"/>
                  </a:lnTo>
                  <a:lnTo>
                    <a:pt x="211328" y="68224"/>
                  </a:lnTo>
                  <a:lnTo>
                    <a:pt x="215544" y="69494"/>
                  </a:lnTo>
                  <a:lnTo>
                    <a:pt x="217373" y="72034"/>
                  </a:lnTo>
                  <a:lnTo>
                    <a:pt x="216814" y="66954"/>
                  </a:lnTo>
                  <a:lnTo>
                    <a:pt x="216789" y="64414"/>
                  </a:lnTo>
                  <a:lnTo>
                    <a:pt x="217373" y="59334"/>
                  </a:lnTo>
                  <a:lnTo>
                    <a:pt x="215125" y="61874"/>
                  </a:lnTo>
                  <a:lnTo>
                    <a:pt x="211378" y="64414"/>
                  </a:lnTo>
                  <a:lnTo>
                    <a:pt x="208775" y="64414"/>
                  </a:lnTo>
                  <a:lnTo>
                    <a:pt x="209511" y="60604"/>
                  </a:lnTo>
                  <a:lnTo>
                    <a:pt x="212483" y="56794"/>
                  </a:lnTo>
                  <a:lnTo>
                    <a:pt x="215900" y="55524"/>
                  </a:lnTo>
                  <a:lnTo>
                    <a:pt x="198094" y="55524"/>
                  </a:lnTo>
                  <a:lnTo>
                    <a:pt x="201536" y="56794"/>
                  </a:lnTo>
                  <a:lnTo>
                    <a:pt x="204457" y="60604"/>
                  </a:lnTo>
                  <a:lnTo>
                    <a:pt x="205232" y="64414"/>
                  </a:lnTo>
                  <a:lnTo>
                    <a:pt x="202628" y="64414"/>
                  </a:lnTo>
                  <a:lnTo>
                    <a:pt x="198958" y="61874"/>
                  </a:lnTo>
                  <a:lnTo>
                    <a:pt x="196799" y="59334"/>
                  </a:lnTo>
                  <a:lnTo>
                    <a:pt x="197345" y="64414"/>
                  </a:lnTo>
                  <a:lnTo>
                    <a:pt x="197345" y="66954"/>
                  </a:lnTo>
                  <a:lnTo>
                    <a:pt x="196799" y="72034"/>
                  </a:lnTo>
                  <a:lnTo>
                    <a:pt x="198539" y="69494"/>
                  </a:lnTo>
                  <a:lnTo>
                    <a:pt x="202653" y="68224"/>
                  </a:lnTo>
                  <a:lnTo>
                    <a:pt x="205333" y="66954"/>
                  </a:lnTo>
                  <a:lnTo>
                    <a:pt x="205232" y="68224"/>
                  </a:lnTo>
                  <a:lnTo>
                    <a:pt x="204660" y="74574"/>
                  </a:lnTo>
                  <a:lnTo>
                    <a:pt x="197358" y="75844"/>
                  </a:lnTo>
                  <a:lnTo>
                    <a:pt x="188925" y="75844"/>
                  </a:lnTo>
                  <a:lnTo>
                    <a:pt x="185115" y="74574"/>
                  </a:lnTo>
                  <a:lnTo>
                    <a:pt x="184708" y="70764"/>
                  </a:lnTo>
                  <a:lnTo>
                    <a:pt x="184581" y="69494"/>
                  </a:lnTo>
                  <a:lnTo>
                    <a:pt x="186182" y="68224"/>
                  </a:lnTo>
                  <a:lnTo>
                    <a:pt x="188696" y="68224"/>
                  </a:lnTo>
                  <a:lnTo>
                    <a:pt x="190296" y="69494"/>
                  </a:lnTo>
                  <a:lnTo>
                    <a:pt x="190385" y="70764"/>
                  </a:lnTo>
                  <a:lnTo>
                    <a:pt x="190487" y="72034"/>
                  </a:lnTo>
                  <a:lnTo>
                    <a:pt x="190576" y="73304"/>
                  </a:lnTo>
                  <a:lnTo>
                    <a:pt x="192151" y="70764"/>
                  </a:lnTo>
                  <a:lnTo>
                    <a:pt x="192633" y="68224"/>
                  </a:lnTo>
                  <a:lnTo>
                    <a:pt x="193611" y="63144"/>
                  </a:lnTo>
                  <a:lnTo>
                    <a:pt x="185635" y="61874"/>
                  </a:lnTo>
                  <a:lnTo>
                    <a:pt x="183819" y="65684"/>
                  </a:lnTo>
                  <a:lnTo>
                    <a:pt x="183146" y="70764"/>
                  </a:lnTo>
                  <a:lnTo>
                    <a:pt x="182778" y="69494"/>
                  </a:lnTo>
                  <a:lnTo>
                    <a:pt x="182029" y="66954"/>
                  </a:lnTo>
                  <a:lnTo>
                    <a:pt x="178866" y="61874"/>
                  </a:lnTo>
                  <a:lnTo>
                    <a:pt x="175425" y="63144"/>
                  </a:lnTo>
                  <a:lnTo>
                    <a:pt x="171043" y="64414"/>
                  </a:lnTo>
                  <a:lnTo>
                    <a:pt x="173964" y="72034"/>
                  </a:lnTo>
                  <a:lnTo>
                    <a:pt x="176758" y="74574"/>
                  </a:lnTo>
                  <a:lnTo>
                    <a:pt x="176085" y="73304"/>
                  </a:lnTo>
                  <a:lnTo>
                    <a:pt x="176174" y="70764"/>
                  </a:lnTo>
                  <a:lnTo>
                    <a:pt x="176225" y="69494"/>
                  </a:lnTo>
                  <a:lnTo>
                    <a:pt x="180517" y="69494"/>
                  </a:lnTo>
                  <a:lnTo>
                    <a:pt x="181711" y="70764"/>
                  </a:lnTo>
                  <a:lnTo>
                    <a:pt x="181787" y="72034"/>
                  </a:lnTo>
                  <a:lnTo>
                    <a:pt x="181851" y="73304"/>
                  </a:lnTo>
                  <a:lnTo>
                    <a:pt x="181952" y="75844"/>
                  </a:lnTo>
                  <a:lnTo>
                    <a:pt x="178473" y="77114"/>
                  </a:lnTo>
                  <a:lnTo>
                    <a:pt x="168592" y="79654"/>
                  </a:lnTo>
                  <a:lnTo>
                    <a:pt x="164363" y="75844"/>
                  </a:lnTo>
                  <a:lnTo>
                    <a:pt x="162687" y="73304"/>
                  </a:lnTo>
                  <a:lnTo>
                    <a:pt x="165608" y="72034"/>
                  </a:lnTo>
                  <a:lnTo>
                    <a:pt x="167906" y="73304"/>
                  </a:lnTo>
                  <a:lnTo>
                    <a:pt x="170776" y="74574"/>
                  </a:lnTo>
                  <a:lnTo>
                    <a:pt x="169278" y="72034"/>
                  </a:lnTo>
                  <a:lnTo>
                    <a:pt x="167665" y="66954"/>
                  </a:lnTo>
                  <a:lnTo>
                    <a:pt x="167170" y="64414"/>
                  </a:lnTo>
                  <a:lnTo>
                    <a:pt x="166433" y="66954"/>
                  </a:lnTo>
                  <a:lnTo>
                    <a:pt x="164185" y="69494"/>
                  </a:lnTo>
                  <a:lnTo>
                    <a:pt x="161582" y="72034"/>
                  </a:lnTo>
                  <a:lnTo>
                    <a:pt x="161010" y="68224"/>
                  </a:lnTo>
                  <a:lnTo>
                    <a:pt x="161112" y="65684"/>
                  </a:lnTo>
                  <a:lnTo>
                    <a:pt x="161163" y="64414"/>
                  </a:lnTo>
                  <a:lnTo>
                    <a:pt x="163728" y="60604"/>
                  </a:lnTo>
                  <a:lnTo>
                    <a:pt x="153936" y="64414"/>
                  </a:lnTo>
                  <a:lnTo>
                    <a:pt x="157530" y="69494"/>
                  </a:lnTo>
                  <a:lnTo>
                    <a:pt x="161137" y="75844"/>
                  </a:lnTo>
                  <a:lnTo>
                    <a:pt x="164452" y="83464"/>
                  </a:lnTo>
                  <a:lnTo>
                    <a:pt x="167157" y="91084"/>
                  </a:lnTo>
                  <a:lnTo>
                    <a:pt x="165252" y="92354"/>
                  </a:lnTo>
                  <a:lnTo>
                    <a:pt x="164223" y="94894"/>
                  </a:lnTo>
                  <a:lnTo>
                    <a:pt x="164223" y="102514"/>
                  </a:lnTo>
                  <a:lnTo>
                    <a:pt x="167132" y="105054"/>
                  </a:lnTo>
                  <a:lnTo>
                    <a:pt x="170027" y="106324"/>
                  </a:lnTo>
                  <a:lnTo>
                    <a:pt x="164655" y="110134"/>
                  </a:lnTo>
                  <a:lnTo>
                    <a:pt x="139598" y="145694"/>
                  </a:lnTo>
                  <a:lnTo>
                    <a:pt x="140970" y="146964"/>
                  </a:lnTo>
                  <a:lnTo>
                    <a:pt x="146824" y="153314"/>
                  </a:lnTo>
                  <a:lnTo>
                    <a:pt x="150647" y="158394"/>
                  </a:lnTo>
                  <a:lnTo>
                    <a:pt x="152082" y="160934"/>
                  </a:lnTo>
                  <a:lnTo>
                    <a:pt x="152120" y="162204"/>
                  </a:lnTo>
                  <a:lnTo>
                    <a:pt x="152247" y="166014"/>
                  </a:lnTo>
                  <a:lnTo>
                    <a:pt x="152323" y="168554"/>
                  </a:lnTo>
                  <a:lnTo>
                    <a:pt x="153263" y="169824"/>
                  </a:lnTo>
                  <a:lnTo>
                    <a:pt x="156349" y="173634"/>
                  </a:lnTo>
                  <a:lnTo>
                    <a:pt x="157416" y="177444"/>
                  </a:lnTo>
                  <a:lnTo>
                    <a:pt x="157518" y="179984"/>
                  </a:lnTo>
                  <a:lnTo>
                    <a:pt x="206209" y="179984"/>
                  </a:lnTo>
                  <a:lnTo>
                    <a:pt x="206209" y="207911"/>
                  </a:lnTo>
                  <a:lnTo>
                    <a:pt x="205511" y="207962"/>
                  </a:lnTo>
                  <a:lnTo>
                    <a:pt x="206209" y="207962"/>
                  </a:lnTo>
                  <a:lnTo>
                    <a:pt x="206209" y="232054"/>
                  </a:lnTo>
                  <a:lnTo>
                    <a:pt x="204304" y="232054"/>
                  </a:lnTo>
                  <a:lnTo>
                    <a:pt x="202272" y="233324"/>
                  </a:lnTo>
                  <a:lnTo>
                    <a:pt x="200596" y="234594"/>
                  </a:lnTo>
                  <a:lnTo>
                    <a:pt x="206248" y="237134"/>
                  </a:lnTo>
                  <a:lnTo>
                    <a:pt x="211607" y="239674"/>
                  </a:lnTo>
                  <a:lnTo>
                    <a:pt x="216966" y="240944"/>
                  </a:lnTo>
                  <a:lnTo>
                    <a:pt x="217474" y="237134"/>
                  </a:lnTo>
                  <a:lnTo>
                    <a:pt x="218186" y="235864"/>
                  </a:lnTo>
                  <a:lnTo>
                    <a:pt x="219925" y="233324"/>
                  </a:lnTo>
                  <a:lnTo>
                    <a:pt x="212852" y="232054"/>
                  </a:lnTo>
                  <a:lnTo>
                    <a:pt x="209054" y="232054"/>
                  </a:lnTo>
                  <a:lnTo>
                    <a:pt x="209054" y="207962"/>
                  </a:lnTo>
                  <a:lnTo>
                    <a:pt x="223558" y="207962"/>
                  </a:lnTo>
                  <a:lnTo>
                    <a:pt x="222529" y="207340"/>
                  </a:lnTo>
                  <a:lnTo>
                    <a:pt x="223266" y="206387"/>
                  </a:lnTo>
                  <a:lnTo>
                    <a:pt x="223469" y="206121"/>
                  </a:lnTo>
                  <a:lnTo>
                    <a:pt x="226199" y="206121"/>
                  </a:lnTo>
                  <a:lnTo>
                    <a:pt x="227228" y="206121"/>
                  </a:lnTo>
                  <a:lnTo>
                    <a:pt x="228523" y="206121"/>
                  </a:lnTo>
                  <a:lnTo>
                    <a:pt x="228955" y="206121"/>
                  </a:lnTo>
                  <a:lnTo>
                    <a:pt x="229095" y="207340"/>
                  </a:lnTo>
                  <a:lnTo>
                    <a:pt x="228854" y="207454"/>
                  </a:lnTo>
                  <a:lnTo>
                    <a:pt x="226034" y="207962"/>
                  </a:lnTo>
                  <a:lnTo>
                    <a:pt x="227774" y="207962"/>
                  </a:lnTo>
                  <a:lnTo>
                    <a:pt x="229171" y="207962"/>
                  </a:lnTo>
                  <a:lnTo>
                    <a:pt x="230098" y="207962"/>
                  </a:lnTo>
                  <a:lnTo>
                    <a:pt x="230378" y="207962"/>
                  </a:lnTo>
                  <a:lnTo>
                    <a:pt x="230670" y="208165"/>
                  </a:lnTo>
                  <a:lnTo>
                    <a:pt x="230974" y="207962"/>
                  </a:lnTo>
                  <a:lnTo>
                    <a:pt x="231978" y="207962"/>
                  </a:lnTo>
                  <a:lnTo>
                    <a:pt x="233883" y="207962"/>
                  </a:lnTo>
                  <a:lnTo>
                    <a:pt x="239737" y="207962"/>
                  </a:lnTo>
                  <a:lnTo>
                    <a:pt x="239852" y="207657"/>
                  </a:lnTo>
                  <a:lnTo>
                    <a:pt x="236804" y="206121"/>
                  </a:lnTo>
                  <a:lnTo>
                    <a:pt x="236067" y="205740"/>
                  </a:lnTo>
                  <a:lnTo>
                    <a:pt x="236067" y="206121"/>
                  </a:lnTo>
                  <a:lnTo>
                    <a:pt x="232664" y="206756"/>
                  </a:lnTo>
                  <a:lnTo>
                    <a:pt x="232041" y="206121"/>
                  </a:lnTo>
                  <a:lnTo>
                    <a:pt x="235216" y="206121"/>
                  </a:lnTo>
                  <a:lnTo>
                    <a:pt x="236067" y="206121"/>
                  </a:lnTo>
                  <a:lnTo>
                    <a:pt x="236067" y="205740"/>
                  </a:lnTo>
                  <a:lnTo>
                    <a:pt x="231965" y="203568"/>
                  </a:lnTo>
                  <a:lnTo>
                    <a:pt x="238836" y="203568"/>
                  </a:lnTo>
                  <a:lnTo>
                    <a:pt x="240868" y="203568"/>
                  </a:lnTo>
                  <a:lnTo>
                    <a:pt x="241312" y="203568"/>
                  </a:lnTo>
                  <a:lnTo>
                    <a:pt x="239331" y="206121"/>
                  </a:lnTo>
                  <a:lnTo>
                    <a:pt x="239966" y="206121"/>
                  </a:lnTo>
                  <a:lnTo>
                    <a:pt x="239928" y="207492"/>
                  </a:lnTo>
                  <a:lnTo>
                    <a:pt x="240474" y="206121"/>
                  </a:lnTo>
                  <a:lnTo>
                    <a:pt x="242125" y="206121"/>
                  </a:lnTo>
                  <a:lnTo>
                    <a:pt x="242265" y="203568"/>
                  </a:lnTo>
                  <a:lnTo>
                    <a:pt x="242912" y="202946"/>
                  </a:lnTo>
                  <a:lnTo>
                    <a:pt x="244817" y="202946"/>
                  </a:lnTo>
                  <a:lnTo>
                    <a:pt x="239953" y="202412"/>
                  </a:lnTo>
                  <a:lnTo>
                    <a:pt x="239953" y="202946"/>
                  </a:lnTo>
                  <a:lnTo>
                    <a:pt x="239534" y="203187"/>
                  </a:lnTo>
                  <a:lnTo>
                    <a:pt x="238747" y="202946"/>
                  </a:lnTo>
                  <a:lnTo>
                    <a:pt x="239953" y="202946"/>
                  </a:lnTo>
                  <a:lnTo>
                    <a:pt x="239953" y="202412"/>
                  </a:lnTo>
                  <a:lnTo>
                    <a:pt x="233222" y="201663"/>
                  </a:lnTo>
                  <a:lnTo>
                    <a:pt x="231622" y="201663"/>
                  </a:lnTo>
                  <a:lnTo>
                    <a:pt x="231622" y="206121"/>
                  </a:lnTo>
                  <a:lnTo>
                    <a:pt x="231279" y="206286"/>
                  </a:lnTo>
                  <a:lnTo>
                    <a:pt x="231216" y="206121"/>
                  </a:lnTo>
                  <a:lnTo>
                    <a:pt x="231622" y="206121"/>
                  </a:lnTo>
                  <a:lnTo>
                    <a:pt x="231622" y="201663"/>
                  </a:lnTo>
                  <a:lnTo>
                    <a:pt x="231203" y="201663"/>
                  </a:lnTo>
                  <a:lnTo>
                    <a:pt x="231203" y="202946"/>
                  </a:lnTo>
                  <a:lnTo>
                    <a:pt x="231051" y="203034"/>
                  </a:lnTo>
                  <a:lnTo>
                    <a:pt x="231051" y="206121"/>
                  </a:lnTo>
                  <a:lnTo>
                    <a:pt x="231051" y="206400"/>
                  </a:lnTo>
                  <a:lnTo>
                    <a:pt x="231051" y="206121"/>
                  </a:lnTo>
                  <a:lnTo>
                    <a:pt x="231051" y="203034"/>
                  </a:lnTo>
                  <a:lnTo>
                    <a:pt x="231000" y="203568"/>
                  </a:lnTo>
                  <a:lnTo>
                    <a:pt x="230695" y="203568"/>
                  </a:lnTo>
                  <a:lnTo>
                    <a:pt x="231000" y="203568"/>
                  </a:lnTo>
                  <a:lnTo>
                    <a:pt x="231000" y="203060"/>
                  </a:lnTo>
                  <a:lnTo>
                    <a:pt x="231203" y="202946"/>
                  </a:lnTo>
                  <a:lnTo>
                    <a:pt x="231203" y="201663"/>
                  </a:lnTo>
                  <a:lnTo>
                    <a:pt x="230263" y="201663"/>
                  </a:lnTo>
                  <a:lnTo>
                    <a:pt x="230263" y="203454"/>
                  </a:lnTo>
                  <a:lnTo>
                    <a:pt x="230035" y="203568"/>
                  </a:lnTo>
                  <a:lnTo>
                    <a:pt x="230251" y="203568"/>
                  </a:lnTo>
                  <a:lnTo>
                    <a:pt x="229603" y="204114"/>
                  </a:lnTo>
                  <a:lnTo>
                    <a:pt x="227990" y="205486"/>
                  </a:lnTo>
                  <a:lnTo>
                    <a:pt x="225907" y="202946"/>
                  </a:lnTo>
                  <a:lnTo>
                    <a:pt x="227418" y="202946"/>
                  </a:lnTo>
                  <a:lnTo>
                    <a:pt x="230263" y="203454"/>
                  </a:lnTo>
                  <a:lnTo>
                    <a:pt x="230263" y="201663"/>
                  </a:lnTo>
                  <a:lnTo>
                    <a:pt x="220764" y="201663"/>
                  </a:lnTo>
                  <a:lnTo>
                    <a:pt x="220764" y="206121"/>
                  </a:lnTo>
                  <a:lnTo>
                    <a:pt x="220586" y="206121"/>
                  </a:lnTo>
                  <a:lnTo>
                    <a:pt x="220764" y="206121"/>
                  </a:lnTo>
                  <a:lnTo>
                    <a:pt x="220764" y="201663"/>
                  </a:lnTo>
                  <a:lnTo>
                    <a:pt x="217220" y="201663"/>
                  </a:lnTo>
                  <a:lnTo>
                    <a:pt x="217246" y="201968"/>
                  </a:lnTo>
                  <a:lnTo>
                    <a:pt x="216712" y="201663"/>
                  </a:lnTo>
                  <a:lnTo>
                    <a:pt x="216547" y="201663"/>
                  </a:lnTo>
                  <a:lnTo>
                    <a:pt x="216725" y="202946"/>
                  </a:lnTo>
                  <a:lnTo>
                    <a:pt x="217360" y="202946"/>
                  </a:lnTo>
                  <a:lnTo>
                    <a:pt x="219036" y="202946"/>
                  </a:lnTo>
                  <a:lnTo>
                    <a:pt x="219468" y="202946"/>
                  </a:lnTo>
                  <a:lnTo>
                    <a:pt x="219379" y="203568"/>
                  </a:lnTo>
                  <a:lnTo>
                    <a:pt x="220230" y="203568"/>
                  </a:lnTo>
                  <a:lnTo>
                    <a:pt x="220014" y="203657"/>
                  </a:lnTo>
                  <a:lnTo>
                    <a:pt x="220014" y="206121"/>
                  </a:lnTo>
                  <a:lnTo>
                    <a:pt x="219824" y="206692"/>
                  </a:lnTo>
                  <a:lnTo>
                    <a:pt x="219925" y="206121"/>
                  </a:lnTo>
                  <a:lnTo>
                    <a:pt x="220014" y="203657"/>
                  </a:lnTo>
                  <a:lnTo>
                    <a:pt x="218249" y="204292"/>
                  </a:lnTo>
                  <a:lnTo>
                    <a:pt x="218249" y="206121"/>
                  </a:lnTo>
                  <a:lnTo>
                    <a:pt x="217855" y="206527"/>
                  </a:lnTo>
                  <a:lnTo>
                    <a:pt x="217932" y="206121"/>
                  </a:lnTo>
                  <a:lnTo>
                    <a:pt x="217449" y="206121"/>
                  </a:lnTo>
                  <a:lnTo>
                    <a:pt x="217271" y="206197"/>
                  </a:lnTo>
                  <a:lnTo>
                    <a:pt x="216281" y="206121"/>
                  </a:lnTo>
                  <a:lnTo>
                    <a:pt x="215696" y="205295"/>
                  </a:lnTo>
                  <a:lnTo>
                    <a:pt x="218249" y="206121"/>
                  </a:lnTo>
                  <a:lnTo>
                    <a:pt x="218249" y="204292"/>
                  </a:lnTo>
                  <a:lnTo>
                    <a:pt x="215658" y="205232"/>
                  </a:lnTo>
                  <a:lnTo>
                    <a:pt x="215239" y="205397"/>
                  </a:lnTo>
                  <a:lnTo>
                    <a:pt x="215239" y="206959"/>
                  </a:lnTo>
                  <a:lnTo>
                    <a:pt x="214998" y="207048"/>
                  </a:lnTo>
                  <a:lnTo>
                    <a:pt x="214591" y="206121"/>
                  </a:lnTo>
                  <a:lnTo>
                    <a:pt x="215112" y="206121"/>
                  </a:lnTo>
                  <a:lnTo>
                    <a:pt x="215239" y="206959"/>
                  </a:lnTo>
                  <a:lnTo>
                    <a:pt x="215239" y="205397"/>
                  </a:lnTo>
                  <a:lnTo>
                    <a:pt x="214744" y="205574"/>
                  </a:lnTo>
                  <a:lnTo>
                    <a:pt x="213512" y="204584"/>
                  </a:lnTo>
                  <a:lnTo>
                    <a:pt x="215582" y="205257"/>
                  </a:lnTo>
                  <a:lnTo>
                    <a:pt x="215582" y="205130"/>
                  </a:lnTo>
                  <a:lnTo>
                    <a:pt x="214503" y="203568"/>
                  </a:lnTo>
                  <a:lnTo>
                    <a:pt x="213677" y="203568"/>
                  </a:lnTo>
                  <a:lnTo>
                    <a:pt x="212966" y="204152"/>
                  </a:lnTo>
                  <a:lnTo>
                    <a:pt x="212255" y="203568"/>
                  </a:lnTo>
                  <a:lnTo>
                    <a:pt x="210413" y="203568"/>
                  </a:lnTo>
                  <a:lnTo>
                    <a:pt x="212750" y="204330"/>
                  </a:lnTo>
                  <a:lnTo>
                    <a:pt x="210578" y="206121"/>
                  </a:lnTo>
                  <a:lnTo>
                    <a:pt x="213220" y="206121"/>
                  </a:lnTo>
                  <a:lnTo>
                    <a:pt x="213995" y="206121"/>
                  </a:lnTo>
                  <a:lnTo>
                    <a:pt x="213741" y="207238"/>
                  </a:lnTo>
                  <a:lnTo>
                    <a:pt x="209054" y="207657"/>
                  </a:lnTo>
                  <a:lnTo>
                    <a:pt x="209054" y="179984"/>
                  </a:lnTo>
                  <a:lnTo>
                    <a:pt x="256641" y="179984"/>
                  </a:lnTo>
                  <a:lnTo>
                    <a:pt x="256438" y="186334"/>
                  </a:lnTo>
                  <a:lnTo>
                    <a:pt x="237553" y="224434"/>
                  </a:lnTo>
                  <a:lnTo>
                    <a:pt x="225374" y="232054"/>
                  </a:lnTo>
                  <a:lnTo>
                    <a:pt x="224421" y="233324"/>
                  </a:lnTo>
                  <a:lnTo>
                    <a:pt x="223558" y="233324"/>
                  </a:lnTo>
                  <a:lnTo>
                    <a:pt x="222758" y="235864"/>
                  </a:lnTo>
                  <a:lnTo>
                    <a:pt x="221475" y="238404"/>
                  </a:lnTo>
                  <a:lnTo>
                    <a:pt x="221234" y="239674"/>
                  </a:lnTo>
                  <a:lnTo>
                    <a:pt x="220967" y="242214"/>
                  </a:lnTo>
                  <a:lnTo>
                    <a:pt x="224421" y="243484"/>
                  </a:lnTo>
                  <a:lnTo>
                    <a:pt x="243268" y="247294"/>
                  </a:lnTo>
                  <a:lnTo>
                    <a:pt x="247396" y="247294"/>
                  </a:lnTo>
                  <a:lnTo>
                    <a:pt x="252107" y="243484"/>
                  </a:lnTo>
                  <a:lnTo>
                    <a:pt x="255625" y="239674"/>
                  </a:lnTo>
                  <a:lnTo>
                    <a:pt x="258864" y="235864"/>
                  </a:lnTo>
                  <a:lnTo>
                    <a:pt x="263626" y="230784"/>
                  </a:lnTo>
                  <a:lnTo>
                    <a:pt x="267830" y="223164"/>
                  </a:lnTo>
                  <a:lnTo>
                    <a:pt x="271475" y="216814"/>
                  </a:lnTo>
                  <a:lnTo>
                    <a:pt x="274523" y="209194"/>
                  </a:lnTo>
                  <a:lnTo>
                    <a:pt x="277025" y="201574"/>
                  </a:lnTo>
                  <a:lnTo>
                    <a:pt x="278815" y="193954"/>
                  </a:lnTo>
                  <a:lnTo>
                    <a:pt x="279895" y="186334"/>
                  </a:lnTo>
                  <a:lnTo>
                    <a:pt x="280149" y="179984"/>
                  </a:lnTo>
                  <a:lnTo>
                    <a:pt x="280263" y="177444"/>
                  </a:lnTo>
                  <a:lnTo>
                    <a:pt x="280289" y="176174"/>
                  </a:lnTo>
                  <a:close/>
                </a:path>
                <a:path w="424814" h="342264">
                  <a:moveTo>
                    <a:pt x="303580" y="152819"/>
                  </a:moveTo>
                  <a:lnTo>
                    <a:pt x="302361" y="149364"/>
                  </a:lnTo>
                  <a:lnTo>
                    <a:pt x="302260" y="149047"/>
                  </a:lnTo>
                  <a:lnTo>
                    <a:pt x="300913" y="147650"/>
                  </a:lnTo>
                  <a:lnTo>
                    <a:pt x="300837" y="153784"/>
                  </a:lnTo>
                  <a:lnTo>
                    <a:pt x="299872" y="155765"/>
                  </a:lnTo>
                  <a:lnTo>
                    <a:pt x="298958" y="156248"/>
                  </a:lnTo>
                  <a:lnTo>
                    <a:pt x="296887" y="156997"/>
                  </a:lnTo>
                  <a:lnTo>
                    <a:pt x="295097" y="156819"/>
                  </a:lnTo>
                  <a:lnTo>
                    <a:pt x="290652" y="154698"/>
                  </a:lnTo>
                  <a:lnTo>
                    <a:pt x="289293" y="152120"/>
                  </a:lnTo>
                  <a:lnTo>
                    <a:pt x="289191" y="151942"/>
                  </a:lnTo>
                  <a:lnTo>
                    <a:pt x="290576" y="149047"/>
                  </a:lnTo>
                  <a:lnTo>
                    <a:pt x="290652" y="148869"/>
                  </a:lnTo>
                  <a:lnTo>
                    <a:pt x="291553" y="148386"/>
                  </a:lnTo>
                  <a:lnTo>
                    <a:pt x="293674" y="147650"/>
                  </a:lnTo>
                  <a:lnTo>
                    <a:pt x="295427" y="147802"/>
                  </a:lnTo>
                  <a:lnTo>
                    <a:pt x="298653" y="149364"/>
                  </a:lnTo>
                  <a:lnTo>
                    <a:pt x="299910" y="150672"/>
                  </a:lnTo>
                  <a:lnTo>
                    <a:pt x="300367" y="151942"/>
                  </a:lnTo>
                  <a:lnTo>
                    <a:pt x="300659" y="152819"/>
                  </a:lnTo>
                  <a:lnTo>
                    <a:pt x="300837" y="153784"/>
                  </a:lnTo>
                  <a:lnTo>
                    <a:pt x="300837" y="147574"/>
                  </a:lnTo>
                  <a:lnTo>
                    <a:pt x="300545" y="147256"/>
                  </a:lnTo>
                  <a:lnTo>
                    <a:pt x="295973" y="145021"/>
                  </a:lnTo>
                  <a:lnTo>
                    <a:pt x="293433" y="144830"/>
                  </a:lnTo>
                  <a:lnTo>
                    <a:pt x="289674" y="146138"/>
                  </a:lnTo>
                  <a:lnTo>
                    <a:pt x="288391" y="147256"/>
                  </a:lnTo>
                  <a:lnTo>
                    <a:pt x="286143" y="151942"/>
                  </a:lnTo>
                  <a:lnTo>
                    <a:pt x="286054" y="152120"/>
                  </a:lnTo>
                  <a:lnTo>
                    <a:pt x="288124" y="156540"/>
                  </a:lnTo>
                  <a:lnTo>
                    <a:pt x="294563" y="159639"/>
                  </a:lnTo>
                  <a:lnTo>
                    <a:pt x="297078" y="159816"/>
                  </a:lnTo>
                  <a:lnTo>
                    <a:pt x="300799" y="158521"/>
                  </a:lnTo>
                  <a:lnTo>
                    <a:pt x="302145" y="157403"/>
                  </a:lnTo>
                  <a:lnTo>
                    <a:pt x="302336" y="156997"/>
                  </a:lnTo>
                  <a:lnTo>
                    <a:pt x="303428" y="154698"/>
                  </a:lnTo>
                  <a:lnTo>
                    <a:pt x="303542" y="153784"/>
                  </a:lnTo>
                  <a:lnTo>
                    <a:pt x="303580" y="152819"/>
                  </a:lnTo>
                  <a:close/>
                </a:path>
                <a:path w="424814" h="342264">
                  <a:moveTo>
                    <a:pt x="308432" y="102095"/>
                  </a:moveTo>
                  <a:lnTo>
                    <a:pt x="308152" y="100965"/>
                  </a:lnTo>
                  <a:lnTo>
                    <a:pt x="307594" y="100241"/>
                  </a:lnTo>
                  <a:lnTo>
                    <a:pt x="306362" y="98653"/>
                  </a:lnTo>
                  <a:lnTo>
                    <a:pt x="305549" y="98196"/>
                  </a:lnTo>
                  <a:lnTo>
                    <a:pt x="305549" y="102095"/>
                  </a:lnTo>
                  <a:lnTo>
                    <a:pt x="305460" y="105041"/>
                  </a:lnTo>
                  <a:lnTo>
                    <a:pt x="304787" y="106121"/>
                  </a:lnTo>
                  <a:lnTo>
                    <a:pt x="304546" y="106451"/>
                  </a:lnTo>
                  <a:lnTo>
                    <a:pt x="301205" y="109042"/>
                  </a:lnTo>
                  <a:lnTo>
                    <a:pt x="298513" y="109042"/>
                  </a:lnTo>
                  <a:lnTo>
                    <a:pt x="296926" y="107048"/>
                  </a:lnTo>
                  <a:lnTo>
                    <a:pt x="296735" y="106451"/>
                  </a:lnTo>
                  <a:lnTo>
                    <a:pt x="296722" y="104394"/>
                  </a:lnTo>
                  <a:lnTo>
                    <a:pt x="297586" y="102781"/>
                  </a:lnTo>
                  <a:lnTo>
                    <a:pt x="300202" y="100749"/>
                  </a:lnTo>
                  <a:lnTo>
                    <a:pt x="301764" y="100241"/>
                  </a:lnTo>
                  <a:lnTo>
                    <a:pt x="303530" y="100482"/>
                  </a:lnTo>
                  <a:lnTo>
                    <a:pt x="303695" y="100482"/>
                  </a:lnTo>
                  <a:lnTo>
                    <a:pt x="304507" y="100749"/>
                  </a:lnTo>
                  <a:lnTo>
                    <a:pt x="305549" y="102095"/>
                  </a:lnTo>
                  <a:lnTo>
                    <a:pt x="305549" y="98196"/>
                  </a:lnTo>
                  <a:lnTo>
                    <a:pt x="305015" y="97891"/>
                  </a:lnTo>
                  <a:lnTo>
                    <a:pt x="301383" y="97409"/>
                  </a:lnTo>
                  <a:lnTo>
                    <a:pt x="299161" y="98094"/>
                  </a:lnTo>
                  <a:lnTo>
                    <a:pt x="293979" y="102095"/>
                  </a:lnTo>
                  <a:lnTo>
                    <a:pt x="293141" y="105778"/>
                  </a:lnTo>
                  <a:lnTo>
                    <a:pt x="293065" y="106121"/>
                  </a:lnTo>
                  <a:lnTo>
                    <a:pt x="292989" y="106451"/>
                  </a:lnTo>
                  <a:lnTo>
                    <a:pt x="297383" y="112090"/>
                  </a:lnTo>
                  <a:lnTo>
                    <a:pt x="301739" y="112090"/>
                  </a:lnTo>
                  <a:lnTo>
                    <a:pt x="305689" y="109042"/>
                  </a:lnTo>
                  <a:lnTo>
                    <a:pt x="306920" y="108102"/>
                  </a:lnTo>
                  <a:lnTo>
                    <a:pt x="308089" y="106121"/>
                  </a:lnTo>
                  <a:lnTo>
                    <a:pt x="308127" y="105778"/>
                  </a:lnTo>
                  <a:lnTo>
                    <a:pt x="308229" y="105041"/>
                  </a:lnTo>
                  <a:lnTo>
                    <a:pt x="308356" y="104063"/>
                  </a:lnTo>
                  <a:lnTo>
                    <a:pt x="308432" y="102095"/>
                  </a:lnTo>
                  <a:close/>
                </a:path>
                <a:path w="424814" h="342264">
                  <a:moveTo>
                    <a:pt x="355053" y="236855"/>
                  </a:moveTo>
                  <a:lnTo>
                    <a:pt x="354431" y="234772"/>
                  </a:lnTo>
                  <a:lnTo>
                    <a:pt x="353301" y="233299"/>
                  </a:lnTo>
                  <a:lnTo>
                    <a:pt x="352323" y="232003"/>
                  </a:lnTo>
                  <a:lnTo>
                    <a:pt x="352323" y="235877"/>
                  </a:lnTo>
                  <a:lnTo>
                    <a:pt x="352247" y="240753"/>
                  </a:lnTo>
                  <a:lnTo>
                    <a:pt x="351586" y="242430"/>
                  </a:lnTo>
                  <a:lnTo>
                    <a:pt x="349973" y="243979"/>
                  </a:lnTo>
                  <a:lnTo>
                    <a:pt x="349123" y="244538"/>
                  </a:lnTo>
                  <a:lnTo>
                    <a:pt x="346976" y="244538"/>
                  </a:lnTo>
                  <a:lnTo>
                    <a:pt x="344017" y="240753"/>
                  </a:lnTo>
                  <a:lnTo>
                    <a:pt x="344081" y="236855"/>
                  </a:lnTo>
                  <a:lnTo>
                    <a:pt x="352323" y="235877"/>
                  </a:lnTo>
                  <a:lnTo>
                    <a:pt x="352323" y="232003"/>
                  </a:lnTo>
                  <a:lnTo>
                    <a:pt x="351955" y="231508"/>
                  </a:lnTo>
                  <a:lnTo>
                    <a:pt x="350215" y="230555"/>
                  </a:lnTo>
                  <a:lnTo>
                    <a:pt x="346494" y="230555"/>
                  </a:lnTo>
                  <a:lnTo>
                    <a:pt x="345097" y="231114"/>
                  </a:lnTo>
                  <a:lnTo>
                    <a:pt x="342252" y="233895"/>
                  </a:lnTo>
                  <a:lnTo>
                    <a:pt x="341287" y="236232"/>
                  </a:lnTo>
                  <a:lnTo>
                    <a:pt x="341287" y="241541"/>
                  </a:lnTo>
                  <a:lnTo>
                    <a:pt x="342112" y="243725"/>
                  </a:lnTo>
                  <a:lnTo>
                    <a:pt x="343649" y="245300"/>
                  </a:lnTo>
                  <a:lnTo>
                    <a:pt x="344932" y="246659"/>
                  </a:lnTo>
                  <a:lnTo>
                    <a:pt x="345071" y="246659"/>
                  </a:lnTo>
                  <a:lnTo>
                    <a:pt x="346532" y="247307"/>
                  </a:lnTo>
                  <a:lnTo>
                    <a:pt x="349580" y="247307"/>
                  </a:lnTo>
                  <a:lnTo>
                    <a:pt x="351129" y="246659"/>
                  </a:lnTo>
                  <a:lnTo>
                    <a:pt x="352399" y="245478"/>
                  </a:lnTo>
                  <a:lnTo>
                    <a:pt x="353352" y="244538"/>
                  </a:lnTo>
                  <a:lnTo>
                    <a:pt x="353936" y="243979"/>
                  </a:lnTo>
                  <a:lnTo>
                    <a:pt x="354088" y="243725"/>
                  </a:lnTo>
                  <a:lnTo>
                    <a:pt x="354965" y="241541"/>
                  </a:lnTo>
                  <a:lnTo>
                    <a:pt x="355053" y="236855"/>
                  </a:lnTo>
                  <a:close/>
                </a:path>
                <a:path w="424814" h="342264">
                  <a:moveTo>
                    <a:pt x="355650" y="115570"/>
                  </a:moveTo>
                  <a:lnTo>
                    <a:pt x="355447" y="115570"/>
                  </a:lnTo>
                  <a:lnTo>
                    <a:pt x="353796" y="116840"/>
                  </a:lnTo>
                  <a:lnTo>
                    <a:pt x="355650" y="115570"/>
                  </a:lnTo>
                  <a:close/>
                </a:path>
                <a:path w="424814" h="342264">
                  <a:moveTo>
                    <a:pt x="371005" y="253377"/>
                  </a:moveTo>
                  <a:lnTo>
                    <a:pt x="369176" y="251231"/>
                  </a:lnTo>
                  <a:lnTo>
                    <a:pt x="367842" y="249682"/>
                  </a:lnTo>
                  <a:lnTo>
                    <a:pt x="367665" y="249656"/>
                  </a:lnTo>
                  <a:lnTo>
                    <a:pt x="367665" y="254076"/>
                  </a:lnTo>
                  <a:lnTo>
                    <a:pt x="367639" y="256032"/>
                  </a:lnTo>
                  <a:lnTo>
                    <a:pt x="367538" y="257124"/>
                  </a:lnTo>
                  <a:lnTo>
                    <a:pt x="367182" y="259003"/>
                  </a:lnTo>
                  <a:lnTo>
                    <a:pt x="366979" y="259003"/>
                  </a:lnTo>
                  <a:lnTo>
                    <a:pt x="364401" y="260273"/>
                  </a:lnTo>
                  <a:lnTo>
                    <a:pt x="358254" y="259156"/>
                  </a:lnTo>
                  <a:lnTo>
                    <a:pt x="356108" y="256895"/>
                  </a:lnTo>
                  <a:lnTo>
                    <a:pt x="356616" y="254076"/>
                  </a:lnTo>
                  <a:lnTo>
                    <a:pt x="356704" y="253542"/>
                  </a:lnTo>
                  <a:lnTo>
                    <a:pt x="357441" y="252818"/>
                  </a:lnTo>
                  <a:lnTo>
                    <a:pt x="359308" y="251548"/>
                  </a:lnTo>
                  <a:lnTo>
                    <a:pt x="361035" y="251231"/>
                  </a:lnTo>
                  <a:lnTo>
                    <a:pt x="365569" y="252044"/>
                  </a:lnTo>
                  <a:lnTo>
                    <a:pt x="367665" y="254076"/>
                  </a:lnTo>
                  <a:lnTo>
                    <a:pt x="367665" y="249656"/>
                  </a:lnTo>
                  <a:lnTo>
                    <a:pt x="360819" y="248412"/>
                  </a:lnTo>
                  <a:lnTo>
                    <a:pt x="358317" y="248869"/>
                  </a:lnTo>
                  <a:lnTo>
                    <a:pt x="356463" y="250164"/>
                  </a:lnTo>
                  <a:lnTo>
                    <a:pt x="354990" y="251231"/>
                  </a:lnTo>
                  <a:lnTo>
                    <a:pt x="354101" y="252564"/>
                  </a:lnTo>
                  <a:lnTo>
                    <a:pt x="353479" y="256032"/>
                  </a:lnTo>
                  <a:lnTo>
                    <a:pt x="354050" y="257924"/>
                  </a:lnTo>
                  <a:lnTo>
                    <a:pt x="356793" y="260997"/>
                  </a:lnTo>
                  <a:lnTo>
                    <a:pt x="358698" y="262039"/>
                  </a:lnTo>
                  <a:lnTo>
                    <a:pt x="363004" y="262801"/>
                  </a:lnTo>
                  <a:lnTo>
                    <a:pt x="365150" y="262496"/>
                  </a:lnTo>
                  <a:lnTo>
                    <a:pt x="368782" y="260578"/>
                  </a:lnTo>
                  <a:lnTo>
                    <a:pt x="369011" y="260273"/>
                  </a:lnTo>
                  <a:lnTo>
                    <a:pt x="369874" y="259156"/>
                  </a:lnTo>
                  <a:lnTo>
                    <a:pt x="369989" y="259003"/>
                  </a:lnTo>
                  <a:lnTo>
                    <a:pt x="370319" y="257124"/>
                  </a:lnTo>
                  <a:lnTo>
                    <a:pt x="370878" y="254076"/>
                  </a:lnTo>
                  <a:lnTo>
                    <a:pt x="370979" y="253542"/>
                  </a:lnTo>
                  <a:lnTo>
                    <a:pt x="371005" y="253377"/>
                  </a:lnTo>
                  <a:close/>
                </a:path>
                <a:path w="424814" h="342264">
                  <a:moveTo>
                    <a:pt x="372084" y="295173"/>
                  </a:moveTo>
                  <a:lnTo>
                    <a:pt x="371868" y="294487"/>
                  </a:lnTo>
                  <a:lnTo>
                    <a:pt x="371602" y="293814"/>
                  </a:lnTo>
                  <a:lnTo>
                    <a:pt x="370878" y="293433"/>
                  </a:lnTo>
                  <a:lnTo>
                    <a:pt x="370166" y="293662"/>
                  </a:lnTo>
                  <a:lnTo>
                    <a:pt x="358089" y="294055"/>
                  </a:lnTo>
                  <a:lnTo>
                    <a:pt x="345046" y="289699"/>
                  </a:lnTo>
                  <a:lnTo>
                    <a:pt x="331431" y="282219"/>
                  </a:lnTo>
                  <a:lnTo>
                    <a:pt x="306285" y="265798"/>
                  </a:lnTo>
                  <a:lnTo>
                    <a:pt x="295338" y="259422"/>
                  </a:lnTo>
                  <a:lnTo>
                    <a:pt x="284949" y="254952"/>
                  </a:lnTo>
                  <a:lnTo>
                    <a:pt x="275221" y="253276"/>
                  </a:lnTo>
                  <a:lnTo>
                    <a:pt x="270598" y="253276"/>
                  </a:lnTo>
                  <a:lnTo>
                    <a:pt x="266496" y="254266"/>
                  </a:lnTo>
                  <a:lnTo>
                    <a:pt x="258610" y="258584"/>
                  </a:lnTo>
                  <a:lnTo>
                    <a:pt x="255358" y="262382"/>
                  </a:lnTo>
                  <a:lnTo>
                    <a:pt x="251155" y="272542"/>
                  </a:lnTo>
                  <a:lnTo>
                    <a:pt x="243535" y="284594"/>
                  </a:lnTo>
                  <a:lnTo>
                    <a:pt x="243535" y="290068"/>
                  </a:lnTo>
                  <a:lnTo>
                    <a:pt x="244576" y="292290"/>
                  </a:lnTo>
                  <a:lnTo>
                    <a:pt x="248475" y="296214"/>
                  </a:lnTo>
                  <a:lnTo>
                    <a:pt x="251002" y="297929"/>
                  </a:lnTo>
                  <a:lnTo>
                    <a:pt x="261950" y="303530"/>
                  </a:lnTo>
                  <a:lnTo>
                    <a:pt x="262305" y="305244"/>
                  </a:lnTo>
                  <a:lnTo>
                    <a:pt x="223901" y="313626"/>
                  </a:lnTo>
                  <a:lnTo>
                    <a:pt x="207010" y="314299"/>
                  </a:lnTo>
                  <a:lnTo>
                    <a:pt x="198424" y="314121"/>
                  </a:lnTo>
                  <a:lnTo>
                    <a:pt x="157734" y="307898"/>
                  </a:lnTo>
                  <a:lnTo>
                    <a:pt x="151688" y="305219"/>
                  </a:lnTo>
                  <a:lnTo>
                    <a:pt x="151930" y="302666"/>
                  </a:lnTo>
                  <a:lnTo>
                    <a:pt x="165392" y="295744"/>
                  </a:lnTo>
                  <a:lnTo>
                    <a:pt x="169481" y="292112"/>
                  </a:lnTo>
                  <a:lnTo>
                    <a:pt x="170497" y="290068"/>
                  </a:lnTo>
                  <a:lnTo>
                    <a:pt x="170497" y="284607"/>
                  </a:lnTo>
                  <a:lnTo>
                    <a:pt x="162864" y="272542"/>
                  </a:lnTo>
                  <a:lnTo>
                    <a:pt x="158673" y="262382"/>
                  </a:lnTo>
                  <a:lnTo>
                    <a:pt x="155397" y="258584"/>
                  </a:lnTo>
                  <a:lnTo>
                    <a:pt x="147535" y="254292"/>
                  </a:lnTo>
                  <a:lnTo>
                    <a:pt x="143421" y="253301"/>
                  </a:lnTo>
                  <a:lnTo>
                    <a:pt x="138823" y="253301"/>
                  </a:lnTo>
                  <a:lnTo>
                    <a:pt x="129095" y="254977"/>
                  </a:lnTo>
                  <a:lnTo>
                    <a:pt x="118694" y="259435"/>
                  </a:lnTo>
                  <a:lnTo>
                    <a:pt x="107759" y="265811"/>
                  </a:lnTo>
                  <a:lnTo>
                    <a:pt x="82588" y="282232"/>
                  </a:lnTo>
                  <a:lnTo>
                    <a:pt x="68973" y="289712"/>
                  </a:lnTo>
                  <a:lnTo>
                    <a:pt x="55930" y="294068"/>
                  </a:lnTo>
                  <a:lnTo>
                    <a:pt x="43853" y="293662"/>
                  </a:lnTo>
                  <a:lnTo>
                    <a:pt x="43154" y="293458"/>
                  </a:lnTo>
                  <a:lnTo>
                    <a:pt x="42418" y="293814"/>
                  </a:lnTo>
                  <a:lnTo>
                    <a:pt x="41935" y="295211"/>
                  </a:lnTo>
                  <a:lnTo>
                    <a:pt x="42240" y="295973"/>
                  </a:lnTo>
                  <a:lnTo>
                    <a:pt x="47574" y="298323"/>
                  </a:lnTo>
                  <a:lnTo>
                    <a:pt x="66319" y="312940"/>
                  </a:lnTo>
                  <a:lnTo>
                    <a:pt x="77444" y="312940"/>
                  </a:lnTo>
                  <a:lnTo>
                    <a:pt x="83286" y="311213"/>
                  </a:lnTo>
                  <a:lnTo>
                    <a:pt x="96507" y="304292"/>
                  </a:lnTo>
                  <a:lnTo>
                    <a:pt x="118148" y="289648"/>
                  </a:lnTo>
                  <a:lnTo>
                    <a:pt x="127304" y="284175"/>
                  </a:lnTo>
                  <a:lnTo>
                    <a:pt x="136410" y="280073"/>
                  </a:lnTo>
                  <a:lnTo>
                    <a:pt x="145389" y="278066"/>
                  </a:lnTo>
                  <a:lnTo>
                    <a:pt x="135305" y="287235"/>
                  </a:lnTo>
                  <a:lnTo>
                    <a:pt x="135305" y="297027"/>
                  </a:lnTo>
                  <a:lnTo>
                    <a:pt x="142138" y="311492"/>
                  </a:lnTo>
                  <a:lnTo>
                    <a:pt x="146850" y="329933"/>
                  </a:lnTo>
                  <a:lnTo>
                    <a:pt x="155511" y="334352"/>
                  </a:lnTo>
                  <a:lnTo>
                    <a:pt x="164401" y="337718"/>
                  </a:lnTo>
                  <a:lnTo>
                    <a:pt x="175983" y="340131"/>
                  </a:lnTo>
                  <a:lnTo>
                    <a:pt x="190195" y="341579"/>
                  </a:lnTo>
                  <a:lnTo>
                    <a:pt x="207010" y="342061"/>
                  </a:lnTo>
                  <a:lnTo>
                    <a:pt x="223799" y="341579"/>
                  </a:lnTo>
                  <a:lnTo>
                    <a:pt x="267182" y="329933"/>
                  </a:lnTo>
                  <a:lnTo>
                    <a:pt x="271894" y="311492"/>
                  </a:lnTo>
                  <a:lnTo>
                    <a:pt x="279158" y="297065"/>
                  </a:lnTo>
                  <a:lnTo>
                    <a:pt x="279158" y="287680"/>
                  </a:lnTo>
                  <a:lnTo>
                    <a:pt x="269900" y="279349"/>
                  </a:lnTo>
                  <a:lnTo>
                    <a:pt x="268630" y="278041"/>
                  </a:lnTo>
                  <a:lnTo>
                    <a:pt x="277622" y="280047"/>
                  </a:lnTo>
                  <a:lnTo>
                    <a:pt x="286740" y="284149"/>
                  </a:lnTo>
                  <a:lnTo>
                    <a:pt x="295884" y="289623"/>
                  </a:lnTo>
                  <a:lnTo>
                    <a:pt x="317550" y="304279"/>
                  </a:lnTo>
                  <a:lnTo>
                    <a:pt x="330733" y="311200"/>
                  </a:lnTo>
                  <a:lnTo>
                    <a:pt x="336575" y="312928"/>
                  </a:lnTo>
                  <a:lnTo>
                    <a:pt x="347713" y="312928"/>
                  </a:lnTo>
                  <a:lnTo>
                    <a:pt x="366471" y="298310"/>
                  </a:lnTo>
                  <a:lnTo>
                    <a:pt x="371779" y="295960"/>
                  </a:lnTo>
                  <a:lnTo>
                    <a:pt x="372084" y="295173"/>
                  </a:lnTo>
                  <a:close/>
                </a:path>
                <a:path w="424814" h="342264">
                  <a:moveTo>
                    <a:pt x="418020" y="234353"/>
                  </a:moveTo>
                  <a:lnTo>
                    <a:pt x="415950" y="232283"/>
                  </a:lnTo>
                  <a:lnTo>
                    <a:pt x="415277" y="231609"/>
                  </a:lnTo>
                  <a:lnTo>
                    <a:pt x="415277" y="235864"/>
                  </a:lnTo>
                  <a:lnTo>
                    <a:pt x="415277" y="244665"/>
                  </a:lnTo>
                  <a:lnTo>
                    <a:pt x="411721" y="248259"/>
                  </a:lnTo>
                  <a:lnTo>
                    <a:pt x="402882" y="248259"/>
                  </a:lnTo>
                  <a:lnTo>
                    <a:pt x="399300" y="244665"/>
                  </a:lnTo>
                  <a:lnTo>
                    <a:pt x="399300" y="235864"/>
                  </a:lnTo>
                  <a:lnTo>
                    <a:pt x="402882" y="232283"/>
                  </a:lnTo>
                  <a:lnTo>
                    <a:pt x="411721" y="232283"/>
                  </a:lnTo>
                  <a:lnTo>
                    <a:pt x="415277" y="235864"/>
                  </a:lnTo>
                  <a:lnTo>
                    <a:pt x="415277" y="231609"/>
                  </a:lnTo>
                  <a:lnTo>
                    <a:pt x="413194" y="229527"/>
                  </a:lnTo>
                  <a:lnTo>
                    <a:pt x="401370" y="229527"/>
                  </a:lnTo>
                  <a:lnTo>
                    <a:pt x="396532" y="234353"/>
                  </a:lnTo>
                  <a:lnTo>
                    <a:pt x="396532" y="246176"/>
                  </a:lnTo>
                  <a:lnTo>
                    <a:pt x="401370" y="250990"/>
                  </a:lnTo>
                  <a:lnTo>
                    <a:pt x="413194" y="250990"/>
                  </a:lnTo>
                  <a:lnTo>
                    <a:pt x="415925" y="248259"/>
                  </a:lnTo>
                  <a:lnTo>
                    <a:pt x="418020" y="246176"/>
                  </a:lnTo>
                  <a:lnTo>
                    <a:pt x="418020" y="234353"/>
                  </a:lnTo>
                  <a:close/>
                </a:path>
                <a:path w="424814" h="342264">
                  <a:moveTo>
                    <a:pt x="424611" y="162560"/>
                  </a:moveTo>
                  <a:lnTo>
                    <a:pt x="423011" y="156210"/>
                  </a:lnTo>
                  <a:lnTo>
                    <a:pt x="416013" y="151130"/>
                  </a:lnTo>
                  <a:lnTo>
                    <a:pt x="409346" y="145707"/>
                  </a:lnTo>
                  <a:lnTo>
                    <a:pt x="414604" y="148590"/>
                  </a:lnTo>
                  <a:lnTo>
                    <a:pt x="419912" y="146050"/>
                  </a:lnTo>
                  <a:lnTo>
                    <a:pt x="414312" y="142240"/>
                  </a:lnTo>
                  <a:lnTo>
                    <a:pt x="412432" y="134620"/>
                  </a:lnTo>
                  <a:lnTo>
                    <a:pt x="409905" y="127000"/>
                  </a:lnTo>
                  <a:lnTo>
                    <a:pt x="407644" y="126238"/>
                  </a:lnTo>
                  <a:lnTo>
                    <a:pt x="407644" y="144780"/>
                  </a:lnTo>
                  <a:lnTo>
                    <a:pt x="404152" y="134620"/>
                  </a:lnTo>
                  <a:lnTo>
                    <a:pt x="404660" y="135915"/>
                  </a:lnTo>
                  <a:lnTo>
                    <a:pt x="405028" y="137160"/>
                  </a:lnTo>
                  <a:lnTo>
                    <a:pt x="407644" y="144780"/>
                  </a:lnTo>
                  <a:lnTo>
                    <a:pt x="407644" y="126238"/>
                  </a:lnTo>
                  <a:lnTo>
                    <a:pt x="406158" y="125730"/>
                  </a:lnTo>
                  <a:lnTo>
                    <a:pt x="402412" y="124460"/>
                  </a:lnTo>
                  <a:lnTo>
                    <a:pt x="399961" y="124460"/>
                  </a:lnTo>
                  <a:lnTo>
                    <a:pt x="397344" y="121920"/>
                  </a:lnTo>
                  <a:lnTo>
                    <a:pt x="394385" y="120650"/>
                  </a:lnTo>
                  <a:lnTo>
                    <a:pt x="390029" y="120650"/>
                  </a:lnTo>
                  <a:lnTo>
                    <a:pt x="384556" y="121920"/>
                  </a:lnTo>
                  <a:lnTo>
                    <a:pt x="378802" y="125730"/>
                  </a:lnTo>
                  <a:lnTo>
                    <a:pt x="374281" y="130810"/>
                  </a:lnTo>
                  <a:lnTo>
                    <a:pt x="372440" y="139700"/>
                  </a:lnTo>
                  <a:lnTo>
                    <a:pt x="377469" y="156210"/>
                  </a:lnTo>
                  <a:lnTo>
                    <a:pt x="399592" y="179070"/>
                  </a:lnTo>
                  <a:lnTo>
                    <a:pt x="404622" y="194310"/>
                  </a:lnTo>
                  <a:lnTo>
                    <a:pt x="404622" y="201930"/>
                  </a:lnTo>
                  <a:lnTo>
                    <a:pt x="399224" y="205740"/>
                  </a:lnTo>
                  <a:lnTo>
                    <a:pt x="387756" y="205740"/>
                  </a:lnTo>
                  <a:lnTo>
                    <a:pt x="383400" y="199390"/>
                  </a:lnTo>
                  <a:lnTo>
                    <a:pt x="379742" y="191770"/>
                  </a:lnTo>
                  <a:lnTo>
                    <a:pt x="377291" y="186690"/>
                  </a:lnTo>
                  <a:lnTo>
                    <a:pt x="376682" y="185420"/>
                  </a:lnTo>
                  <a:lnTo>
                    <a:pt x="371995" y="179070"/>
                  </a:lnTo>
                  <a:lnTo>
                    <a:pt x="370890" y="177660"/>
                  </a:lnTo>
                  <a:lnTo>
                    <a:pt x="370890" y="193040"/>
                  </a:lnTo>
                  <a:lnTo>
                    <a:pt x="367385" y="198120"/>
                  </a:lnTo>
                  <a:lnTo>
                    <a:pt x="364375" y="198120"/>
                  </a:lnTo>
                  <a:lnTo>
                    <a:pt x="360464" y="195580"/>
                  </a:lnTo>
                  <a:lnTo>
                    <a:pt x="360337" y="193040"/>
                  </a:lnTo>
                  <a:lnTo>
                    <a:pt x="363842" y="187960"/>
                  </a:lnTo>
                  <a:lnTo>
                    <a:pt x="366852" y="186690"/>
                  </a:lnTo>
                  <a:lnTo>
                    <a:pt x="370763" y="189230"/>
                  </a:lnTo>
                  <a:lnTo>
                    <a:pt x="370890" y="193040"/>
                  </a:lnTo>
                  <a:lnTo>
                    <a:pt x="370890" y="177660"/>
                  </a:lnTo>
                  <a:lnTo>
                    <a:pt x="367042" y="172720"/>
                  </a:lnTo>
                  <a:lnTo>
                    <a:pt x="368528" y="173990"/>
                  </a:lnTo>
                  <a:lnTo>
                    <a:pt x="370166" y="175260"/>
                  </a:lnTo>
                  <a:lnTo>
                    <a:pt x="373545" y="175260"/>
                  </a:lnTo>
                  <a:lnTo>
                    <a:pt x="375145" y="173990"/>
                  </a:lnTo>
                  <a:lnTo>
                    <a:pt x="376301" y="172720"/>
                  </a:lnTo>
                  <a:lnTo>
                    <a:pt x="377456" y="171450"/>
                  </a:lnTo>
                  <a:lnTo>
                    <a:pt x="378129" y="170180"/>
                  </a:lnTo>
                  <a:lnTo>
                    <a:pt x="378193" y="166370"/>
                  </a:lnTo>
                  <a:lnTo>
                    <a:pt x="377240" y="163830"/>
                  </a:lnTo>
                  <a:lnTo>
                    <a:pt x="375577" y="162560"/>
                  </a:lnTo>
                  <a:lnTo>
                    <a:pt x="375500" y="167640"/>
                  </a:lnTo>
                  <a:lnTo>
                    <a:pt x="375399" y="168910"/>
                  </a:lnTo>
                  <a:lnTo>
                    <a:pt x="375221" y="170180"/>
                  </a:lnTo>
                  <a:lnTo>
                    <a:pt x="373595" y="171450"/>
                  </a:lnTo>
                  <a:lnTo>
                    <a:pt x="368757" y="171450"/>
                  </a:lnTo>
                  <a:lnTo>
                    <a:pt x="366306" y="168910"/>
                  </a:lnTo>
                  <a:lnTo>
                    <a:pt x="365607" y="166370"/>
                  </a:lnTo>
                  <a:lnTo>
                    <a:pt x="365658" y="165100"/>
                  </a:lnTo>
                  <a:lnTo>
                    <a:pt x="375500" y="167640"/>
                  </a:lnTo>
                  <a:lnTo>
                    <a:pt x="375500" y="162458"/>
                  </a:lnTo>
                  <a:lnTo>
                    <a:pt x="373811" y="160020"/>
                  </a:lnTo>
                  <a:lnTo>
                    <a:pt x="371538" y="158750"/>
                  </a:lnTo>
                  <a:lnTo>
                    <a:pt x="367563" y="158750"/>
                  </a:lnTo>
                  <a:lnTo>
                    <a:pt x="365950" y="160020"/>
                  </a:lnTo>
                  <a:lnTo>
                    <a:pt x="363639" y="162560"/>
                  </a:lnTo>
                  <a:lnTo>
                    <a:pt x="362966" y="163830"/>
                  </a:lnTo>
                  <a:lnTo>
                    <a:pt x="362927" y="166370"/>
                  </a:lnTo>
                  <a:lnTo>
                    <a:pt x="363093" y="167640"/>
                  </a:lnTo>
                  <a:lnTo>
                    <a:pt x="363423" y="168910"/>
                  </a:lnTo>
                  <a:lnTo>
                    <a:pt x="358419" y="161290"/>
                  </a:lnTo>
                  <a:lnTo>
                    <a:pt x="358254" y="161048"/>
                  </a:lnTo>
                  <a:lnTo>
                    <a:pt x="358254" y="212090"/>
                  </a:lnTo>
                  <a:lnTo>
                    <a:pt x="356514" y="214630"/>
                  </a:lnTo>
                  <a:lnTo>
                    <a:pt x="354723" y="217170"/>
                  </a:lnTo>
                  <a:lnTo>
                    <a:pt x="351713" y="218440"/>
                  </a:lnTo>
                  <a:lnTo>
                    <a:pt x="347827" y="215900"/>
                  </a:lnTo>
                  <a:lnTo>
                    <a:pt x="347700" y="213360"/>
                  </a:lnTo>
                  <a:lnTo>
                    <a:pt x="347649" y="212090"/>
                  </a:lnTo>
                  <a:lnTo>
                    <a:pt x="351167" y="207010"/>
                  </a:lnTo>
                  <a:lnTo>
                    <a:pt x="354152" y="207010"/>
                  </a:lnTo>
                  <a:lnTo>
                    <a:pt x="356133" y="208280"/>
                  </a:lnTo>
                  <a:lnTo>
                    <a:pt x="358076" y="209550"/>
                  </a:lnTo>
                  <a:lnTo>
                    <a:pt x="358254" y="212090"/>
                  </a:lnTo>
                  <a:lnTo>
                    <a:pt x="358254" y="161048"/>
                  </a:lnTo>
                  <a:lnTo>
                    <a:pt x="354152" y="154940"/>
                  </a:lnTo>
                  <a:lnTo>
                    <a:pt x="351193" y="149860"/>
                  </a:lnTo>
                  <a:lnTo>
                    <a:pt x="350075" y="146050"/>
                  </a:lnTo>
                  <a:lnTo>
                    <a:pt x="350075" y="140970"/>
                  </a:lnTo>
                  <a:lnTo>
                    <a:pt x="353034" y="137160"/>
                  </a:lnTo>
                  <a:lnTo>
                    <a:pt x="356679" y="133350"/>
                  </a:lnTo>
                  <a:lnTo>
                    <a:pt x="357949" y="133350"/>
                  </a:lnTo>
                  <a:lnTo>
                    <a:pt x="358889" y="132080"/>
                  </a:lnTo>
                  <a:lnTo>
                    <a:pt x="360222" y="130810"/>
                  </a:lnTo>
                  <a:lnTo>
                    <a:pt x="362902" y="128270"/>
                  </a:lnTo>
                  <a:lnTo>
                    <a:pt x="368769" y="121920"/>
                  </a:lnTo>
                  <a:lnTo>
                    <a:pt x="370103" y="120650"/>
                  </a:lnTo>
                  <a:lnTo>
                    <a:pt x="367449" y="118706"/>
                  </a:lnTo>
                  <a:lnTo>
                    <a:pt x="367449" y="120650"/>
                  </a:lnTo>
                  <a:lnTo>
                    <a:pt x="360857" y="128270"/>
                  </a:lnTo>
                  <a:lnTo>
                    <a:pt x="357593" y="130810"/>
                  </a:lnTo>
                  <a:lnTo>
                    <a:pt x="353136" y="128270"/>
                  </a:lnTo>
                  <a:lnTo>
                    <a:pt x="313080" y="105410"/>
                  </a:lnTo>
                  <a:lnTo>
                    <a:pt x="314591" y="101600"/>
                  </a:lnTo>
                  <a:lnTo>
                    <a:pt x="317411" y="91440"/>
                  </a:lnTo>
                  <a:lnTo>
                    <a:pt x="322300" y="93980"/>
                  </a:lnTo>
                  <a:lnTo>
                    <a:pt x="320865" y="93980"/>
                  </a:lnTo>
                  <a:lnTo>
                    <a:pt x="319138" y="95250"/>
                  </a:lnTo>
                  <a:lnTo>
                    <a:pt x="317639" y="96520"/>
                  </a:lnTo>
                  <a:lnTo>
                    <a:pt x="318719" y="97790"/>
                  </a:lnTo>
                  <a:lnTo>
                    <a:pt x="320725" y="97790"/>
                  </a:lnTo>
                  <a:lnTo>
                    <a:pt x="322033" y="96520"/>
                  </a:lnTo>
                  <a:lnTo>
                    <a:pt x="320090" y="101600"/>
                  </a:lnTo>
                  <a:lnTo>
                    <a:pt x="319646" y="100330"/>
                  </a:lnTo>
                  <a:lnTo>
                    <a:pt x="318274" y="99060"/>
                  </a:lnTo>
                  <a:lnTo>
                    <a:pt x="316903" y="99060"/>
                  </a:lnTo>
                  <a:lnTo>
                    <a:pt x="315912" y="102870"/>
                  </a:lnTo>
                  <a:lnTo>
                    <a:pt x="318363" y="104140"/>
                  </a:lnTo>
                  <a:lnTo>
                    <a:pt x="323138" y="106680"/>
                  </a:lnTo>
                  <a:lnTo>
                    <a:pt x="325081" y="106680"/>
                  </a:lnTo>
                  <a:lnTo>
                    <a:pt x="325894" y="105410"/>
                  </a:lnTo>
                  <a:lnTo>
                    <a:pt x="326834" y="104140"/>
                  </a:lnTo>
                  <a:lnTo>
                    <a:pt x="325856" y="102870"/>
                  </a:lnTo>
                  <a:lnTo>
                    <a:pt x="324878" y="101600"/>
                  </a:lnTo>
                  <a:lnTo>
                    <a:pt x="322389" y="102870"/>
                  </a:lnTo>
                  <a:lnTo>
                    <a:pt x="322249" y="101600"/>
                  </a:lnTo>
                  <a:lnTo>
                    <a:pt x="322122" y="100330"/>
                  </a:lnTo>
                  <a:lnTo>
                    <a:pt x="323557" y="99060"/>
                  </a:lnTo>
                  <a:lnTo>
                    <a:pt x="326593" y="99060"/>
                  </a:lnTo>
                  <a:lnTo>
                    <a:pt x="327647" y="100330"/>
                  </a:lnTo>
                  <a:lnTo>
                    <a:pt x="328028" y="101600"/>
                  </a:lnTo>
                  <a:lnTo>
                    <a:pt x="327914" y="99060"/>
                  </a:lnTo>
                  <a:lnTo>
                    <a:pt x="327863" y="97790"/>
                  </a:lnTo>
                  <a:lnTo>
                    <a:pt x="328485" y="96520"/>
                  </a:lnTo>
                  <a:lnTo>
                    <a:pt x="329717" y="93980"/>
                  </a:lnTo>
                  <a:lnTo>
                    <a:pt x="333578" y="92710"/>
                  </a:lnTo>
                  <a:lnTo>
                    <a:pt x="334962" y="96520"/>
                  </a:lnTo>
                  <a:lnTo>
                    <a:pt x="333819" y="99060"/>
                  </a:lnTo>
                  <a:lnTo>
                    <a:pt x="330784" y="102870"/>
                  </a:lnTo>
                  <a:lnTo>
                    <a:pt x="332359" y="101600"/>
                  </a:lnTo>
                  <a:lnTo>
                    <a:pt x="334187" y="101600"/>
                  </a:lnTo>
                  <a:lnTo>
                    <a:pt x="334949" y="102870"/>
                  </a:lnTo>
                  <a:lnTo>
                    <a:pt x="335864" y="104140"/>
                  </a:lnTo>
                  <a:lnTo>
                    <a:pt x="335546" y="106680"/>
                  </a:lnTo>
                  <a:lnTo>
                    <a:pt x="333260" y="107950"/>
                  </a:lnTo>
                  <a:lnTo>
                    <a:pt x="332727" y="105410"/>
                  </a:lnTo>
                  <a:lnTo>
                    <a:pt x="329653" y="104140"/>
                  </a:lnTo>
                  <a:lnTo>
                    <a:pt x="327888" y="107950"/>
                  </a:lnTo>
                  <a:lnTo>
                    <a:pt x="329234" y="109220"/>
                  </a:lnTo>
                  <a:lnTo>
                    <a:pt x="335140" y="113030"/>
                  </a:lnTo>
                  <a:lnTo>
                    <a:pt x="337680" y="111760"/>
                  </a:lnTo>
                  <a:lnTo>
                    <a:pt x="338531" y="110490"/>
                  </a:lnTo>
                  <a:lnTo>
                    <a:pt x="339382" y="109220"/>
                  </a:lnTo>
                  <a:lnTo>
                    <a:pt x="336499" y="109220"/>
                  </a:lnTo>
                  <a:lnTo>
                    <a:pt x="334822" y="110490"/>
                  </a:lnTo>
                  <a:lnTo>
                    <a:pt x="336130" y="107950"/>
                  </a:lnTo>
                  <a:lnTo>
                    <a:pt x="338074" y="104140"/>
                  </a:lnTo>
                  <a:lnTo>
                    <a:pt x="338226" y="105410"/>
                  </a:lnTo>
                  <a:lnTo>
                    <a:pt x="338759" y="106680"/>
                  </a:lnTo>
                  <a:lnTo>
                    <a:pt x="340131" y="107950"/>
                  </a:lnTo>
                  <a:lnTo>
                    <a:pt x="340601" y="106680"/>
                  </a:lnTo>
                  <a:lnTo>
                    <a:pt x="341325" y="104140"/>
                  </a:lnTo>
                  <a:lnTo>
                    <a:pt x="340309" y="101600"/>
                  </a:lnTo>
                  <a:lnTo>
                    <a:pt x="347319" y="105410"/>
                  </a:lnTo>
                  <a:lnTo>
                    <a:pt x="344957" y="106680"/>
                  </a:lnTo>
                  <a:lnTo>
                    <a:pt x="343242" y="107950"/>
                  </a:lnTo>
                  <a:lnTo>
                    <a:pt x="342315" y="109220"/>
                  </a:lnTo>
                  <a:lnTo>
                    <a:pt x="346430" y="109220"/>
                  </a:lnTo>
                  <a:lnTo>
                    <a:pt x="342785" y="114300"/>
                  </a:lnTo>
                  <a:lnTo>
                    <a:pt x="342849" y="113030"/>
                  </a:lnTo>
                  <a:lnTo>
                    <a:pt x="342150" y="111760"/>
                  </a:lnTo>
                  <a:lnTo>
                    <a:pt x="341299" y="110490"/>
                  </a:lnTo>
                  <a:lnTo>
                    <a:pt x="339763" y="113030"/>
                  </a:lnTo>
                  <a:lnTo>
                    <a:pt x="340131" y="115570"/>
                  </a:lnTo>
                  <a:lnTo>
                    <a:pt x="345948" y="119380"/>
                  </a:lnTo>
                  <a:lnTo>
                    <a:pt x="348018" y="119380"/>
                  </a:lnTo>
                  <a:lnTo>
                    <a:pt x="350100" y="116840"/>
                  </a:lnTo>
                  <a:lnTo>
                    <a:pt x="348373" y="114300"/>
                  </a:lnTo>
                  <a:lnTo>
                    <a:pt x="345808" y="114300"/>
                  </a:lnTo>
                  <a:lnTo>
                    <a:pt x="345694" y="111760"/>
                  </a:lnTo>
                  <a:lnTo>
                    <a:pt x="347230" y="110490"/>
                  </a:lnTo>
                  <a:lnTo>
                    <a:pt x="348907" y="111760"/>
                  </a:lnTo>
                  <a:lnTo>
                    <a:pt x="350253" y="111760"/>
                  </a:lnTo>
                  <a:lnTo>
                    <a:pt x="351231" y="113030"/>
                  </a:lnTo>
                  <a:lnTo>
                    <a:pt x="351485" y="114300"/>
                  </a:lnTo>
                  <a:lnTo>
                    <a:pt x="352488" y="110490"/>
                  </a:lnTo>
                  <a:lnTo>
                    <a:pt x="354291" y="107950"/>
                  </a:lnTo>
                  <a:lnTo>
                    <a:pt x="358470" y="106680"/>
                  </a:lnTo>
                  <a:lnTo>
                    <a:pt x="359359" y="111760"/>
                  </a:lnTo>
                  <a:lnTo>
                    <a:pt x="357492" y="114300"/>
                  </a:lnTo>
                  <a:lnTo>
                    <a:pt x="355650" y="115570"/>
                  </a:lnTo>
                  <a:lnTo>
                    <a:pt x="357022" y="115570"/>
                  </a:lnTo>
                  <a:lnTo>
                    <a:pt x="358546" y="119380"/>
                  </a:lnTo>
                  <a:lnTo>
                    <a:pt x="358076" y="120650"/>
                  </a:lnTo>
                  <a:lnTo>
                    <a:pt x="355739" y="121920"/>
                  </a:lnTo>
                  <a:lnTo>
                    <a:pt x="355409" y="119380"/>
                  </a:lnTo>
                  <a:lnTo>
                    <a:pt x="352374" y="118110"/>
                  </a:lnTo>
                  <a:lnTo>
                    <a:pt x="351383" y="120650"/>
                  </a:lnTo>
                  <a:lnTo>
                    <a:pt x="350608" y="121920"/>
                  </a:lnTo>
                  <a:lnTo>
                    <a:pt x="351802" y="123190"/>
                  </a:lnTo>
                  <a:lnTo>
                    <a:pt x="356311" y="125730"/>
                  </a:lnTo>
                  <a:lnTo>
                    <a:pt x="358787" y="127000"/>
                  </a:lnTo>
                  <a:lnTo>
                    <a:pt x="361734" y="124460"/>
                  </a:lnTo>
                  <a:lnTo>
                    <a:pt x="360781" y="123190"/>
                  </a:lnTo>
                  <a:lnTo>
                    <a:pt x="357632" y="123190"/>
                  </a:lnTo>
                  <a:lnTo>
                    <a:pt x="358724" y="121920"/>
                  </a:lnTo>
                  <a:lnTo>
                    <a:pt x="360908" y="119380"/>
                  </a:lnTo>
                  <a:lnTo>
                    <a:pt x="360794" y="120650"/>
                  </a:lnTo>
                  <a:lnTo>
                    <a:pt x="361848" y="121920"/>
                  </a:lnTo>
                  <a:lnTo>
                    <a:pt x="362826" y="123190"/>
                  </a:lnTo>
                  <a:lnTo>
                    <a:pt x="363321" y="120650"/>
                  </a:lnTo>
                  <a:lnTo>
                    <a:pt x="363601" y="119380"/>
                  </a:lnTo>
                  <a:lnTo>
                    <a:pt x="363486" y="118110"/>
                  </a:lnTo>
                  <a:lnTo>
                    <a:pt x="363359" y="116840"/>
                  </a:lnTo>
                  <a:lnTo>
                    <a:pt x="367449" y="120650"/>
                  </a:lnTo>
                  <a:lnTo>
                    <a:pt x="367449" y="118706"/>
                  </a:lnTo>
                  <a:lnTo>
                    <a:pt x="366649" y="118110"/>
                  </a:lnTo>
                  <a:lnTo>
                    <a:pt x="367106" y="116840"/>
                  </a:lnTo>
                  <a:lnTo>
                    <a:pt x="367563" y="115570"/>
                  </a:lnTo>
                  <a:lnTo>
                    <a:pt x="368338" y="113030"/>
                  </a:lnTo>
                  <a:lnTo>
                    <a:pt x="368947" y="110490"/>
                  </a:lnTo>
                  <a:lnTo>
                    <a:pt x="370027" y="115570"/>
                  </a:lnTo>
                  <a:lnTo>
                    <a:pt x="372313" y="118110"/>
                  </a:lnTo>
                  <a:lnTo>
                    <a:pt x="375462" y="116840"/>
                  </a:lnTo>
                  <a:lnTo>
                    <a:pt x="373367" y="113030"/>
                  </a:lnTo>
                  <a:lnTo>
                    <a:pt x="375056" y="110490"/>
                  </a:lnTo>
                  <a:lnTo>
                    <a:pt x="377596" y="106680"/>
                  </a:lnTo>
                  <a:lnTo>
                    <a:pt x="376364" y="101600"/>
                  </a:lnTo>
                  <a:lnTo>
                    <a:pt x="374827" y="95250"/>
                  </a:lnTo>
                  <a:lnTo>
                    <a:pt x="377456" y="99060"/>
                  </a:lnTo>
                  <a:lnTo>
                    <a:pt x="381241" y="101600"/>
                  </a:lnTo>
                  <a:lnTo>
                    <a:pt x="383959" y="101600"/>
                  </a:lnTo>
                  <a:lnTo>
                    <a:pt x="381139" y="95250"/>
                  </a:lnTo>
                  <a:lnTo>
                    <a:pt x="381025" y="85090"/>
                  </a:lnTo>
                  <a:lnTo>
                    <a:pt x="380898" y="82550"/>
                  </a:lnTo>
                  <a:lnTo>
                    <a:pt x="380834" y="81280"/>
                  </a:lnTo>
                  <a:lnTo>
                    <a:pt x="376796" y="72390"/>
                  </a:lnTo>
                  <a:lnTo>
                    <a:pt x="379844" y="73660"/>
                  </a:lnTo>
                  <a:lnTo>
                    <a:pt x="381850" y="72390"/>
                  </a:lnTo>
                  <a:lnTo>
                    <a:pt x="383184" y="71120"/>
                  </a:lnTo>
                  <a:lnTo>
                    <a:pt x="378663" y="68580"/>
                  </a:lnTo>
                  <a:lnTo>
                    <a:pt x="375856" y="64770"/>
                  </a:lnTo>
                  <a:lnTo>
                    <a:pt x="371856" y="59690"/>
                  </a:lnTo>
                  <a:lnTo>
                    <a:pt x="363740" y="55880"/>
                  </a:lnTo>
                  <a:lnTo>
                    <a:pt x="367423" y="54610"/>
                  </a:lnTo>
                  <a:lnTo>
                    <a:pt x="368503" y="53340"/>
                  </a:lnTo>
                  <a:lnTo>
                    <a:pt x="369595" y="52070"/>
                  </a:lnTo>
                  <a:lnTo>
                    <a:pt x="369036" y="50800"/>
                  </a:lnTo>
                  <a:lnTo>
                    <a:pt x="365137" y="53340"/>
                  </a:lnTo>
                  <a:lnTo>
                    <a:pt x="361670" y="45720"/>
                  </a:lnTo>
                  <a:lnTo>
                    <a:pt x="348780" y="45720"/>
                  </a:lnTo>
                  <a:lnTo>
                    <a:pt x="348386" y="43180"/>
                  </a:lnTo>
                  <a:lnTo>
                    <a:pt x="348005" y="40640"/>
                  </a:lnTo>
                  <a:lnTo>
                    <a:pt x="343535" y="35560"/>
                  </a:lnTo>
                  <a:lnTo>
                    <a:pt x="338467" y="33020"/>
                  </a:lnTo>
                  <a:lnTo>
                    <a:pt x="339420" y="36830"/>
                  </a:lnTo>
                  <a:lnTo>
                    <a:pt x="338569" y="40640"/>
                  </a:lnTo>
                  <a:lnTo>
                    <a:pt x="337566" y="43180"/>
                  </a:lnTo>
                  <a:lnTo>
                    <a:pt x="334911" y="40614"/>
                  </a:lnTo>
                  <a:lnTo>
                    <a:pt x="334911" y="58420"/>
                  </a:lnTo>
                  <a:lnTo>
                    <a:pt x="329857" y="59690"/>
                  </a:lnTo>
                  <a:lnTo>
                    <a:pt x="325323" y="59690"/>
                  </a:lnTo>
                  <a:lnTo>
                    <a:pt x="321703" y="62230"/>
                  </a:lnTo>
                  <a:lnTo>
                    <a:pt x="323202" y="59690"/>
                  </a:lnTo>
                  <a:lnTo>
                    <a:pt x="321703" y="54610"/>
                  </a:lnTo>
                  <a:lnTo>
                    <a:pt x="329501" y="54610"/>
                  </a:lnTo>
                  <a:lnTo>
                    <a:pt x="331825" y="57150"/>
                  </a:lnTo>
                  <a:lnTo>
                    <a:pt x="334911" y="58420"/>
                  </a:lnTo>
                  <a:lnTo>
                    <a:pt x="334911" y="40614"/>
                  </a:lnTo>
                  <a:lnTo>
                    <a:pt x="295605" y="2540"/>
                  </a:lnTo>
                  <a:lnTo>
                    <a:pt x="294386" y="1270"/>
                  </a:lnTo>
                  <a:lnTo>
                    <a:pt x="293700" y="0"/>
                  </a:lnTo>
                  <a:lnTo>
                    <a:pt x="293014" y="1270"/>
                  </a:lnTo>
                  <a:lnTo>
                    <a:pt x="293065" y="2540"/>
                  </a:lnTo>
                  <a:lnTo>
                    <a:pt x="293839" y="2540"/>
                  </a:lnTo>
                  <a:lnTo>
                    <a:pt x="329857" y="48260"/>
                  </a:lnTo>
                  <a:lnTo>
                    <a:pt x="327126" y="49530"/>
                  </a:lnTo>
                  <a:lnTo>
                    <a:pt x="324485" y="50800"/>
                  </a:lnTo>
                  <a:lnTo>
                    <a:pt x="319925" y="52070"/>
                  </a:lnTo>
                  <a:lnTo>
                    <a:pt x="318541" y="53340"/>
                  </a:lnTo>
                  <a:lnTo>
                    <a:pt x="318566" y="55880"/>
                  </a:lnTo>
                  <a:lnTo>
                    <a:pt x="311886" y="59690"/>
                  </a:lnTo>
                  <a:lnTo>
                    <a:pt x="306019" y="63500"/>
                  </a:lnTo>
                  <a:lnTo>
                    <a:pt x="300888" y="68580"/>
                  </a:lnTo>
                  <a:lnTo>
                    <a:pt x="299110" y="68580"/>
                  </a:lnTo>
                  <a:lnTo>
                    <a:pt x="301066" y="73660"/>
                  </a:lnTo>
                  <a:lnTo>
                    <a:pt x="301815" y="74930"/>
                  </a:lnTo>
                  <a:lnTo>
                    <a:pt x="299516" y="78740"/>
                  </a:lnTo>
                  <a:lnTo>
                    <a:pt x="308127" y="73660"/>
                  </a:lnTo>
                  <a:lnTo>
                    <a:pt x="315912" y="69850"/>
                  </a:lnTo>
                  <a:lnTo>
                    <a:pt x="317652" y="73660"/>
                  </a:lnTo>
                  <a:lnTo>
                    <a:pt x="313829" y="74930"/>
                  </a:lnTo>
                  <a:lnTo>
                    <a:pt x="308559" y="77470"/>
                  </a:lnTo>
                  <a:lnTo>
                    <a:pt x="305714" y="80010"/>
                  </a:lnTo>
                  <a:lnTo>
                    <a:pt x="306120" y="80010"/>
                  </a:lnTo>
                  <a:lnTo>
                    <a:pt x="306539" y="81280"/>
                  </a:lnTo>
                  <a:lnTo>
                    <a:pt x="308622" y="80010"/>
                  </a:lnTo>
                  <a:lnTo>
                    <a:pt x="308902" y="82550"/>
                  </a:lnTo>
                  <a:lnTo>
                    <a:pt x="309740" y="83820"/>
                  </a:lnTo>
                  <a:lnTo>
                    <a:pt x="311848" y="83820"/>
                  </a:lnTo>
                  <a:lnTo>
                    <a:pt x="313194" y="81280"/>
                  </a:lnTo>
                  <a:lnTo>
                    <a:pt x="314896" y="82550"/>
                  </a:lnTo>
                  <a:lnTo>
                    <a:pt x="313613" y="87630"/>
                  </a:lnTo>
                  <a:lnTo>
                    <a:pt x="312775" y="88900"/>
                  </a:lnTo>
                  <a:lnTo>
                    <a:pt x="316268" y="88900"/>
                  </a:lnTo>
                  <a:lnTo>
                    <a:pt x="316865" y="88900"/>
                  </a:lnTo>
                  <a:lnTo>
                    <a:pt x="319493" y="85090"/>
                  </a:lnTo>
                  <a:lnTo>
                    <a:pt x="319608" y="81280"/>
                  </a:lnTo>
                  <a:lnTo>
                    <a:pt x="319684" y="78740"/>
                  </a:lnTo>
                  <a:lnTo>
                    <a:pt x="320522" y="77470"/>
                  </a:lnTo>
                  <a:lnTo>
                    <a:pt x="321792" y="77470"/>
                  </a:lnTo>
                  <a:lnTo>
                    <a:pt x="322516" y="81280"/>
                  </a:lnTo>
                  <a:lnTo>
                    <a:pt x="321678" y="82550"/>
                  </a:lnTo>
                  <a:lnTo>
                    <a:pt x="323850" y="82550"/>
                  </a:lnTo>
                  <a:lnTo>
                    <a:pt x="326072" y="80010"/>
                  </a:lnTo>
                  <a:lnTo>
                    <a:pt x="325996" y="78740"/>
                  </a:lnTo>
                  <a:lnTo>
                    <a:pt x="325920" y="77470"/>
                  </a:lnTo>
                  <a:lnTo>
                    <a:pt x="325843" y="76200"/>
                  </a:lnTo>
                  <a:lnTo>
                    <a:pt x="325767" y="74930"/>
                  </a:lnTo>
                  <a:lnTo>
                    <a:pt x="327964" y="72390"/>
                  </a:lnTo>
                  <a:lnTo>
                    <a:pt x="330174" y="72390"/>
                  </a:lnTo>
                  <a:lnTo>
                    <a:pt x="332879" y="76200"/>
                  </a:lnTo>
                  <a:lnTo>
                    <a:pt x="343890" y="76200"/>
                  </a:lnTo>
                  <a:lnTo>
                    <a:pt x="346875" y="72390"/>
                  </a:lnTo>
                  <a:lnTo>
                    <a:pt x="347865" y="71120"/>
                  </a:lnTo>
                  <a:lnTo>
                    <a:pt x="348056" y="69850"/>
                  </a:lnTo>
                  <a:lnTo>
                    <a:pt x="348615" y="66040"/>
                  </a:lnTo>
                  <a:lnTo>
                    <a:pt x="348526" y="64770"/>
                  </a:lnTo>
                  <a:lnTo>
                    <a:pt x="348437" y="63500"/>
                  </a:lnTo>
                  <a:lnTo>
                    <a:pt x="347268" y="62230"/>
                  </a:lnTo>
                  <a:lnTo>
                    <a:pt x="349834" y="64770"/>
                  </a:lnTo>
                  <a:lnTo>
                    <a:pt x="350647" y="67310"/>
                  </a:lnTo>
                  <a:lnTo>
                    <a:pt x="350647" y="69850"/>
                  </a:lnTo>
                  <a:lnTo>
                    <a:pt x="347751" y="76200"/>
                  </a:lnTo>
                  <a:lnTo>
                    <a:pt x="340804" y="82550"/>
                  </a:lnTo>
                  <a:lnTo>
                    <a:pt x="332486" y="86360"/>
                  </a:lnTo>
                  <a:lnTo>
                    <a:pt x="325462" y="91440"/>
                  </a:lnTo>
                  <a:lnTo>
                    <a:pt x="324637" y="92710"/>
                  </a:lnTo>
                  <a:lnTo>
                    <a:pt x="321843" y="91440"/>
                  </a:lnTo>
                  <a:lnTo>
                    <a:pt x="316268" y="88900"/>
                  </a:lnTo>
                  <a:lnTo>
                    <a:pt x="315582" y="91440"/>
                  </a:lnTo>
                  <a:lnTo>
                    <a:pt x="314312" y="95250"/>
                  </a:lnTo>
                  <a:lnTo>
                    <a:pt x="312508" y="101600"/>
                  </a:lnTo>
                  <a:lnTo>
                    <a:pt x="310934" y="106680"/>
                  </a:lnTo>
                  <a:lnTo>
                    <a:pt x="311670" y="106680"/>
                  </a:lnTo>
                  <a:lnTo>
                    <a:pt x="306692" y="113030"/>
                  </a:lnTo>
                  <a:lnTo>
                    <a:pt x="302691" y="120650"/>
                  </a:lnTo>
                  <a:lnTo>
                    <a:pt x="301815" y="128270"/>
                  </a:lnTo>
                  <a:lnTo>
                    <a:pt x="299770" y="127000"/>
                  </a:lnTo>
                  <a:lnTo>
                    <a:pt x="298831" y="125730"/>
                  </a:lnTo>
                  <a:lnTo>
                    <a:pt x="297878" y="124460"/>
                  </a:lnTo>
                  <a:lnTo>
                    <a:pt x="295694" y="123190"/>
                  </a:lnTo>
                  <a:lnTo>
                    <a:pt x="295935" y="121920"/>
                  </a:lnTo>
                  <a:lnTo>
                    <a:pt x="296087" y="121920"/>
                  </a:lnTo>
                  <a:lnTo>
                    <a:pt x="296202" y="119380"/>
                  </a:lnTo>
                  <a:lnTo>
                    <a:pt x="296265" y="118110"/>
                  </a:lnTo>
                  <a:lnTo>
                    <a:pt x="295554" y="116840"/>
                  </a:lnTo>
                  <a:lnTo>
                    <a:pt x="293484" y="113538"/>
                  </a:lnTo>
                  <a:lnTo>
                    <a:pt x="293484" y="119380"/>
                  </a:lnTo>
                  <a:lnTo>
                    <a:pt x="293370" y="120650"/>
                  </a:lnTo>
                  <a:lnTo>
                    <a:pt x="293306" y="121920"/>
                  </a:lnTo>
                  <a:lnTo>
                    <a:pt x="292684" y="123190"/>
                  </a:lnTo>
                  <a:lnTo>
                    <a:pt x="291287" y="124460"/>
                  </a:lnTo>
                  <a:lnTo>
                    <a:pt x="290563" y="125730"/>
                  </a:lnTo>
                  <a:lnTo>
                    <a:pt x="289674" y="125730"/>
                  </a:lnTo>
                  <a:lnTo>
                    <a:pt x="287883" y="124460"/>
                  </a:lnTo>
                  <a:lnTo>
                    <a:pt x="286473" y="123190"/>
                  </a:lnTo>
                  <a:lnTo>
                    <a:pt x="286562" y="118110"/>
                  </a:lnTo>
                  <a:lnTo>
                    <a:pt x="287159" y="116840"/>
                  </a:lnTo>
                  <a:lnTo>
                    <a:pt x="288544" y="115570"/>
                  </a:lnTo>
                  <a:lnTo>
                    <a:pt x="291769" y="115570"/>
                  </a:lnTo>
                  <a:lnTo>
                    <a:pt x="293014" y="118110"/>
                  </a:lnTo>
                  <a:lnTo>
                    <a:pt x="293484" y="119380"/>
                  </a:lnTo>
                  <a:lnTo>
                    <a:pt x="293484" y="113538"/>
                  </a:lnTo>
                  <a:lnTo>
                    <a:pt x="293166" y="113030"/>
                  </a:lnTo>
                  <a:lnTo>
                    <a:pt x="287451" y="113030"/>
                  </a:lnTo>
                  <a:lnTo>
                    <a:pt x="286016" y="114300"/>
                  </a:lnTo>
                  <a:lnTo>
                    <a:pt x="285762" y="114300"/>
                  </a:lnTo>
                  <a:lnTo>
                    <a:pt x="285546" y="115570"/>
                  </a:lnTo>
                  <a:lnTo>
                    <a:pt x="284657" y="114300"/>
                  </a:lnTo>
                  <a:lnTo>
                    <a:pt x="281901" y="111760"/>
                  </a:lnTo>
                  <a:lnTo>
                    <a:pt x="278447" y="109220"/>
                  </a:lnTo>
                  <a:lnTo>
                    <a:pt x="275488" y="106680"/>
                  </a:lnTo>
                  <a:lnTo>
                    <a:pt x="274612" y="105410"/>
                  </a:lnTo>
                  <a:lnTo>
                    <a:pt x="267779" y="105410"/>
                  </a:lnTo>
                  <a:lnTo>
                    <a:pt x="267055" y="106680"/>
                  </a:lnTo>
                  <a:lnTo>
                    <a:pt x="264972" y="109220"/>
                  </a:lnTo>
                  <a:lnTo>
                    <a:pt x="263029" y="110490"/>
                  </a:lnTo>
                  <a:lnTo>
                    <a:pt x="260858" y="111760"/>
                  </a:lnTo>
                  <a:lnTo>
                    <a:pt x="262915" y="114300"/>
                  </a:lnTo>
                  <a:lnTo>
                    <a:pt x="264439" y="115570"/>
                  </a:lnTo>
                  <a:lnTo>
                    <a:pt x="265506" y="116840"/>
                  </a:lnTo>
                  <a:lnTo>
                    <a:pt x="267843" y="115570"/>
                  </a:lnTo>
                  <a:lnTo>
                    <a:pt x="272669" y="115570"/>
                  </a:lnTo>
                  <a:lnTo>
                    <a:pt x="274472" y="118110"/>
                  </a:lnTo>
                  <a:lnTo>
                    <a:pt x="281254" y="127000"/>
                  </a:lnTo>
                  <a:lnTo>
                    <a:pt x="286867" y="133350"/>
                  </a:lnTo>
                  <a:lnTo>
                    <a:pt x="286258" y="133350"/>
                  </a:lnTo>
                  <a:lnTo>
                    <a:pt x="282689" y="134620"/>
                  </a:lnTo>
                  <a:lnTo>
                    <a:pt x="271970" y="134620"/>
                  </a:lnTo>
                  <a:lnTo>
                    <a:pt x="269722" y="137160"/>
                  </a:lnTo>
                  <a:lnTo>
                    <a:pt x="267309" y="140970"/>
                  </a:lnTo>
                  <a:lnTo>
                    <a:pt x="266674" y="142240"/>
                  </a:lnTo>
                  <a:lnTo>
                    <a:pt x="270878" y="148590"/>
                  </a:lnTo>
                  <a:lnTo>
                    <a:pt x="277025" y="160020"/>
                  </a:lnTo>
                  <a:lnTo>
                    <a:pt x="281076" y="170180"/>
                  </a:lnTo>
                  <a:lnTo>
                    <a:pt x="283514" y="170180"/>
                  </a:lnTo>
                  <a:lnTo>
                    <a:pt x="291338" y="173990"/>
                  </a:lnTo>
                  <a:lnTo>
                    <a:pt x="298018" y="177800"/>
                  </a:lnTo>
                  <a:lnTo>
                    <a:pt x="298792" y="179070"/>
                  </a:lnTo>
                  <a:lnTo>
                    <a:pt x="299046" y="175260"/>
                  </a:lnTo>
                  <a:lnTo>
                    <a:pt x="297903" y="173990"/>
                  </a:lnTo>
                  <a:lnTo>
                    <a:pt x="294144" y="172720"/>
                  </a:lnTo>
                  <a:lnTo>
                    <a:pt x="291338" y="171450"/>
                  </a:lnTo>
                  <a:lnTo>
                    <a:pt x="290957" y="170180"/>
                  </a:lnTo>
                  <a:lnTo>
                    <a:pt x="294335" y="170180"/>
                  </a:lnTo>
                  <a:lnTo>
                    <a:pt x="299046" y="172720"/>
                  </a:lnTo>
                  <a:lnTo>
                    <a:pt x="302336" y="173990"/>
                  </a:lnTo>
                  <a:lnTo>
                    <a:pt x="301345" y="170180"/>
                  </a:lnTo>
                  <a:lnTo>
                    <a:pt x="297789" y="166370"/>
                  </a:lnTo>
                  <a:lnTo>
                    <a:pt x="296735" y="165100"/>
                  </a:lnTo>
                  <a:lnTo>
                    <a:pt x="295668" y="163830"/>
                  </a:lnTo>
                  <a:lnTo>
                    <a:pt x="292836" y="162560"/>
                  </a:lnTo>
                  <a:lnTo>
                    <a:pt x="289991" y="162560"/>
                  </a:lnTo>
                  <a:lnTo>
                    <a:pt x="288963" y="163830"/>
                  </a:lnTo>
                  <a:lnTo>
                    <a:pt x="288378" y="165100"/>
                  </a:lnTo>
                  <a:lnTo>
                    <a:pt x="286118" y="165100"/>
                  </a:lnTo>
                  <a:lnTo>
                    <a:pt x="285394" y="163830"/>
                  </a:lnTo>
                  <a:lnTo>
                    <a:pt x="286092" y="162560"/>
                  </a:lnTo>
                  <a:lnTo>
                    <a:pt x="287769" y="161290"/>
                  </a:lnTo>
                  <a:lnTo>
                    <a:pt x="287401" y="160020"/>
                  </a:lnTo>
                  <a:lnTo>
                    <a:pt x="287070" y="157480"/>
                  </a:lnTo>
                  <a:lnTo>
                    <a:pt x="282689" y="157480"/>
                  </a:lnTo>
                  <a:lnTo>
                    <a:pt x="280301" y="153670"/>
                  </a:lnTo>
                  <a:lnTo>
                    <a:pt x="277520" y="148590"/>
                  </a:lnTo>
                  <a:lnTo>
                    <a:pt x="275056" y="144780"/>
                  </a:lnTo>
                  <a:lnTo>
                    <a:pt x="275793" y="143510"/>
                  </a:lnTo>
                  <a:lnTo>
                    <a:pt x="278688" y="140970"/>
                  </a:lnTo>
                  <a:lnTo>
                    <a:pt x="282956" y="143510"/>
                  </a:lnTo>
                  <a:lnTo>
                    <a:pt x="294449" y="144780"/>
                  </a:lnTo>
                  <a:lnTo>
                    <a:pt x="302056" y="144780"/>
                  </a:lnTo>
                  <a:lnTo>
                    <a:pt x="303542" y="152400"/>
                  </a:lnTo>
                  <a:lnTo>
                    <a:pt x="306743" y="158750"/>
                  </a:lnTo>
                  <a:lnTo>
                    <a:pt x="312331" y="163830"/>
                  </a:lnTo>
                  <a:lnTo>
                    <a:pt x="320954" y="167640"/>
                  </a:lnTo>
                  <a:lnTo>
                    <a:pt x="327685" y="168910"/>
                  </a:lnTo>
                  <a:lnTo>
                    <a:pt x="334606" y="173990"/>
                  </a:lnTo>
                  <a:lnTo>
                    <a:pt x="336994" y="180340"/>
                  </a:lnTo>
                  <a:lnTo>
                    <a:pt x="320408" y="181610"/>
                  </a:lnTo>
                  <a:lnTo>
                    <a:pt x="310756" y="186690"/>
                  </a:lnTo>
                  <a:lnTo>
                    <a:pt x="306247" y="193040"/>
                  </a:lnTo>
                  <a:lnTo>
                    <a:pt x="305142" y="200660"/>
                  </a:lnTo>
                  <a:lnTo>
                    <a:pt x="305142" y="212090"/>
                  </a:lnTo>
                  <a:lnTo>
                    <a:pt x="314845" y="212090"/>
                  </a:lnTo>
                  <a:lnTo>
                    <a:pt x="314845" y="219710"/>
                  </a:lnTo>
                  <a:lnTo>
                    <a:pt x="311124" y="224790"/>
                  </a:lnTo>
                  <a:lnTo>
                    <a:pt x="302399" y="228600"/>
                  </a:lnTo>
                  <a:lnTo>
                    <a:pt x="292366" y="231140"/>
                  </a:lnTo>
                  <a:lnTo>
                    <a:pt x="284708" y="232410"/>
                  </a:lnTo>
                  <a:lnTo>
                    <a:pt x="278752" y="232410"/>
                  </a:lnTo>
                  <a:lnTo>
                    <a:pt x="275374" y="233680"/>
                  </a:lnTo>
                  <a:lnTo>
                    <a:pt x="269697" y="240030"/>
                  </a:lnTo>
                  <a:lnTo>
                    <a:pt x="266827" y="242570"/>
                  </a:lnTo>
                  <a:lnTo>
                    <a:pt x="261632" y="247650"/>
                  </a:lnTo>
                  <a:lnTo>
                    <a:pt x="266052" y="247650"/>
                  </a:lnTo>
                  <a:lnTo>
                    <a:pt x="269963" y="242570"/>
                  </a:lnTo>
                  <a:lnTo>
                    <a:pt x="271119" y="241300"/>
                  </a:lnTo>
                  <a:lnTo>
                    <a:pt x="271907" y="240030"/>
                  </a:lnTo>
                  <a:lnTo>
                    <a:pt x="273456" y="240030"/>
                  </a:lnTo>
                  <a:lnTo>
                    <a:pt x="272923" y="241300"/>
                  </a:lnTo>
                  <a:lnTo>
                    <a:pt x="272021" y="243840"/>
                  </a:lnTo>
                  <a:lnTo>
                    <a:pt x="268782" y="248920"/>
                  </a:lnTo>
                  <a:lnTo>
                    <a:pt x="282384" y="250190"/>
                  </a:lnTo>
                  <a:lnTo>
                    <a:pt x="283286" y="245110"/>
                  </a:lnTo>
                  <a:lnTo>
                    <a:pt x="283286" y="240030"/>
                  </a:lnTo>
                  <a:lnTo>
                    <a:pt x="279908" y="238760"/>
                  </a:lnTo>
                  <a:lnTo>
                    <a:pt x="281876" y="237490"/>
                  </a:lnTo>
                  <a:lnTo>
                    <a:pt x="283794" y="236220"/>
                  </a:lnTo>
                  <a:lnTo>
                    <a:pt x="285483" y="237490"/>
                  </a:lnTo>
                  <a:lnTo>
                    <a:pt x="288594" y="241300"/>
                  </a:lnTo>
                  <a:lnTo>
                    <a:pt x="289102" y="242570"/>
                  </a:lnTo>
                  <a:lnTo>
                    <a:pt x="292862" y="241300"/>
                  </a:lnTo>
                  <a:lnTo>
                    <a:pt x="304584" y="236220"/>
                  </a:lnTo>
                  <a:lnTo>
                    <a:pt x="319239" y="229870"/>
                  </a:lnTo>
                  <a:lnTo>
                    <a:pt x="323596" y="228600"/>
                  </a:lnTo>
                  <a:lnTo>
                    <a:pt x="329590" y="226060"/>
                  </a:lnTo>
                  <a:lnTo>
                    <a:pt x="328637" y="224790"/>
                  </a:lnTo>
                  <a:lnTo>
                    <a:pt x="326631" y="222250"/>
                  </a:lnTo>
                  <a:lnTo>
                    <a:pt x="324396" y="220980"/>
                  </a:lnTo>
                  <a:lnTo>
                    <a:pt x="324281" y="219710"/>
                  </a:lnTo>
                  <a:lnTo>
                    <a:pt x="324167" y="218440"/>
                  </a:lnTo>
                  <a:lnTo>
                    <a:pt x="324040" y="205740"/>
                  </a:lnTo>
                  <a:lnTo>
                    <a:pt x="329438" y="203200"/>
                  </a:lnTo>
                  <a:lnTo>
                    <a:pt x="339064" y="203200"/>
                  </a:lnTo>
                  <a:lnTo>
                    <a:pt x="338874" y="204470"/>
                  </a:lnTo>
                  <a:lnTo>
                    <a:pt x="338785" y="207010"/>
                  </a:lnTo>
                  <a:lnTo>
                    <a:pt x="342176" y="217170"/>
                  </a:lnTo>
                  <a:lnTo>
                    <a:pt x="350075" y="226060"/>
                  </a:lnTo>
                  <a:lnTo>
                    <a:pt x="359041" y="232410"/>
                  </a:lnTo>
                  <a:lnTo>
                    <a:pt x="365658" y="234950"/>
                  </a:lnTo>
                  <a:lnTo>
                    <a:pt x="368198" y="234950"/>
                  </a:lnTo>
                  <a:lnTo>
                    <a:pt x="371640" y="233680"/>
                  </a:lnTo>
                  <a:lnTo>
                    <a:pt x="371703" y="236220"/>
                  </a:lnTo>
                  <a:lnTo>
                    <a:pt x="371805" y="240030"/>
                  </a:lnTo>
                  <a:lnTo>
                    <a:pt x="371906" y="243840"/>
                  </a:lnTo>
                  <a:lnTo>
                    <a:pt x="371995" y="247650"/>
                  </a:lnTo>
                  <a:lnTo>
                    <a:pt x="373253" y="252730"/>
                  </a:lnTo>
                  <a:lnTo>
                    <a:pt x="371030" y="266700"/>
                  </a:lnTo>
                  <a:lnTo>
                    <a:pt x="368947" y="267970"/>
                  </a:lnTo>
                  <a:lnTo>
                    <a:pt x="360375" y="273050"/>
                  </a:lnTo>
                  <a:lnTo>
                    <a:pt x="356311" y="283210"/>
                  </a:lnTo>
                  <a:lnTo>
                    <a:pt x="354469" y="285750"/>
                  </a:lnTo>
                  <a:lnTo>
                    <a:pt x="356400" y="285750"/>
                  </a:lnTo>
                  <a:lnTo>
                    <a:pt x="358457" y="287020"/>
                  </a:lnTo>
                  <a:lnTo>
                    <a:pt x="361378" y="278130"/>
                  </a:lnTo>
                  <a:lnTo>
                    <a:pt x="362864" y="275590"/>
                  </a:lnTo>
                  <a:lnTo>
                    <a:pt x="364540" y="274320"/>
                  </a:lnTo>
                  <a:lnTo>
                    <a:pt x="362864" y="278130"/>
                  </a:lnTo>
                  <a:lnTo>
                    <a:pt x="361632" y="284480"/>
                  </a:lnTo>
                  <a:lnTo>
                    <a:pt x="360832" y="287020"/>
                  </a:lnTo>
                  <a:lnTo>
                    <a:pt x="366255" y="287020"/>
                  </a:lnTo>
                  <a:lnTo>
                    <a:pt x="375005" y="283210"/>
                  </a:lnTo>
                  <a:lnTo>
                    <a:pt x="375005" y="275590"/>
                  </a:lnTo>
                  <a:lnTo>
                    <a:pt x="371983" y="275590"/>
                  </a:lnTo>
                  <a:lnTo>
                    <a:pt x="371983" y="274320"/>
                  </a:lnTo>
                  <a:lnTo>
                    <a:pt x="371983" y="271780"/>
                  </a:lnTo>
                  <a:lnTo>
                    <a:pt x="373354" y="270510"/>
                  </a:lnTo>
                  <a:lnTo>
                    <a:pt x="377177" y="270510"/>
                  </a:lnTo>
                  <a:lnTo>
                    <a:pt x="378828" y="271780"/>
                  </a:lnTo>
                  <a:lnTo>
                    <a:pt x="378980" y="273050"/>
                  </a:lnTo>
                  <a:lnTo>
                    <a:pt x="381368" y="271780"/>
                  </a:lnTo>
                  <a:lnTo>
                    <a:pt x="382117" y="270510"/>
                  </a:lnTo>
                  <a:lnTo>
                    <a:pt x="382866" y="269240"/>
                  </a:lnTo>
                  <a:lnTo>
                    <a:pt x="382765" y="261620"/>
                  </a:lnTo>
                  <a:lnTo>
                    <a:pt x="382676" y="259080"/>
                  </a:lnTo>
                  <a:lnTo>
                    <a:pt x="382562" y="256540"/>
                  </a:lnTo>
                  <a:lnTo>
                    <a:pt x="382854" y="257810"/>
                  </a:lnTo>
                  <a:lnTo>
                    <a:pt x="383044" y="257810"/>
                  </a:lnTo>
                  <a:lnTo>
                    <a:pt x="384098" y="259080"/>
                  </a:lnTo>
                  <a:lnTo>
                    <a:pt x="385838" y="260350"/>
                  </a:lnTo>
                  <a:lnTo>
                    <a:pt x="391998" y="260350"/>
                  </a:lnTo>
                  <a:lnTo>
                    <a:pt x="393979" y="259080"/>
                  </a:lnTo>
                  <a:lnTo>
                    <a:pt x="395960" y="257810"/>
                  </a:lnTo>
                  <a:lnTo>
                    <a:pt x="397433" y="255270"/>
                  </a:lnTo>
                  <a:lnTo>
                    <a:pt x="397878" y="254000"/>
                  </a:lnTo>
                  <a:lnTo>
                    <a:pt x="398005" y="251460"/>
                  </a:lnTo>
                  <a:lnTo>
                    <a:pt x="398030" y="250190"/>
                  </a:lnTo>
                  <a:lnTo>
                    <a:pt x="397700" y="250190"/>
                  </a:lnTo>
                  <a:lnTo>
                    <a:pt x="396938" y="248920"/>
                  </a:lnTo>
                  <a:lnTo>
                    <a:pt x="396176" y="247650"/>
                  </a:lnTo>
                  <a:lnTo>
                    <a:pt x="395376" y="246938"/>
                  </a:lnTo>
                  <a:lnTo>
                    <a:pt x="395376" y="251460"/>
                  </a:lnTo>
                  <a:lnTo>
                    <a:pt x="395338" y="252730"/>
                  </a:lnTo>
                  <a:lnTo>
                    <a:pt x="394881" y="254000"/>
                  </a:lnTo>
                  <a:lnTo>
                    <a:pt x="393814" y="255270"/>
                  </a:lnTo>
                  <a:lnTo>
                    <a:pt x="389724" y="259080"/>
                  </a:lnTo>
                  <a:lnTo>
                    <a:pt x="386588" y="257810"/>
                  </a:lnTo>
                  <a:lnTo>
                    <a:pt x="385660" y="256540"/>
                  </a:lnTo>
                  <a:lnTo>
                    <a:pt x="384733" y="255270"/>
                  </a:lnTo>
                  <a:lnTo>
                    <a:pt x="384771" y="254000"/>
                  </a:lnTo>
                  <a:lnTo>
                    <a:pt x="384911" y="254000"/>
                  </a:lnTo>
                  <a:lnTo>
                    <a:pt x="385216" y="252730"/>
                  </a:lnTo>
                  <a:lnTo>
                    <a:pt x="386270" y="251460"/>
                  </a:lnTo>
                  <a:lnTo>
                    <a:pt x="389293" y="248920"/>
                  </a:lnTo>
                  <a:lnTo>
                    <a:pt x="394144" y="248920"/>
                  </a:lnTo>
                  <a:lnTo>
                    <a:pt x="395376" y="251460"/>
                  </a:lnTo>
                  <a:lnTo>
                    <a:pt x="395376" y="246938"/>
                  </a:lnTo>
                  <a:lnTo>
                    <a:pt x="394766" y="246380"/>
                  </a:lnTo>
                  <a:lnTo>
                    <a:pt x="390842" y="245110"/>
                  </a:lnTo>
                  <a:lnTo>
                    <a:pt x="388378" y="246380"/>
                  </a:lnTo>
                  <a:lnTo>
                    <a:pt x="384289" y="248920"/>
                  </a:lnTo>
                  <a:lnTo>
                    <a:pt x="382905" y="250190"/>
                  </a:lnTo>
                  <a:lnTo>
                    <a:pt x="382346" y="252730"/>
                  </a:lnTo>
                  <a:lnTo>
                    <a:pt x="382270" y="251460"/>
                  </a:lnTo>
                  <a:lnTo>
                    <a:pt x="382193" y="250190"/>
                  </a:lnTo>
                  <a:lnTo>
                    <a:pt x="382130" y="248920"/>
                  </a:lnTo>
                  <a:lnTo>
                    <a:pt x="382054" y="247650"/>
                  </a:lnTo>
                  <a:lnTo>
                    <a:pt x="381977" y="246380"/>
                  </a:lnTo>
                  <a:lnTo>
                    <a:pt x="381901" y="245110"/>
                  </a:lnTo>
                  <a:lnTo>
                    <a:pt x="381812" y="243840"/>
                  </a:lnTo>
                  <a:lnTo>
                    <a:pt x="381723" y="242570"/>
                  </a:lnTo>
                  <a:lnTo>
                    <a:pt x="381660" y="233680"/>
                  </a:lnTo>
                  <a:lnTo>
                    <a:pt x="381774" y="232410"/>
                  </a:lnTo>
                  <a:lnTo>
                    <a:pt x="381876" y="231140"/>
                  </a:lnTo>
                  <a:lnTo>
                    <a:pt x="381952" y="229870"/>
                  </a:lnTo>
                  <a:lnTo>
                    <a:pt x="382028" y="228600"/>
                  </a:lnTo>
                  <a:lnTo>
                    <a:pt x="379183" y="227330"/>
                  </a:lnTo>
                  <a:lnTo>
                    <a:pt x="377596" y="229870"/>
                  </a:lnTo>
                  <a:lnTo>
                    <a:pt x="373430" y="229870"/>
                  </a:lnTo>
                  <a:lnTo>
                    <a:pt x="367220" y="224790"/>
                  </a:lnTo>
                  <a:lnTo>
                    <a:pt x="367220" y="218440"/>
                  </a:lnTo>
                  <a:lnTo>
                    <a:pt x="367220" y="212090"/>
                  </a:lnTo>
                  <a:lnTo>
                    <a:pt x="371589" y="207010"/>
                  </a:lnTo>
                  <a:lnTo>
                    <a:pt x="373773" y="204470"/>
                  </a:lnTo>
                  <a:lnTo>
                    <a:pt x="373722" y="203200"/>
                  </a:lnTo>
                  <a:lnTo>
                    <a:pt x="373621" y="200660"/>
                  </a:lnTo>
                  <a:lnTo>
                    <a:pt x="373532" y="198120"/>
                  </a:lnTo>
                  <a:lnTo>
                    <a:pt x="373430" y="195580"/>
                  </a:lnTo>
                  <a:lnTo>
                    <a:pt x="373329" y="193040"/>
                  </a:lnTo>
                  <a:lnTo>
                    <a:pt x="374967" y="191770"/>
                  </a:lnTo>
                  <a:lnTo>
                    <a:pt x="375983" y="194310"/>
                  </a:lnTo>
                  <a:lnTo>
                    <a:pt x="379095" y="200660"/>
                  </a:lnTo>
                  <a:lnTo>
                    <a:pt x="381901" y="204470"/>
                  </a:lnTo>
                  <a:lnTo>
                    <a:pt x="382841" y="212090"/>
                  </a:lnTo>
                  <a:lnTo>
                    <a:pt x="387299" y="217170"/>
                  </a:lnTo>
                  <a:lnTo>
                    <a:pt x="393827" y="219710"/>
                  </a:lnTo>
                  <a:lnTo>
                    <a:pt x="397433" y="218440"/>
                  </a:lnTo>
                  <a:lnTo>
                    <a:pt x="401040" y="217170"/>
                  </a:lnTo>
                  <a:lnTo>
                    <a:pt x="396379" y="218440"/>
                  </a:lnTo>
                  <a:lnTo>
                    <a:pt x="393192" y="213360"/>
                  </a:lnTo>
                  <a:lnTo>
                    <a:pt x="391121" y="209550"/>
                  </a:lnTo>
                  <a:lnTo>
                    <a:pt x="395046" y="209550"/>
                  </a:lnTo>
                  <a:lnTo>
                    <a:pt x="398360" y="213360"/>
                  </a:lnTo>
                  <a:lnTo>
                    <a:pt x="408863" y="213360"/>
                  </a:lnTo>
                  <a:lnTo>
                    <a:pt x="409879" y="209550"/>
                  </a:lnTo>
                  <a:lnTo>
                    <a:pt x="410565" y="207010"/>
                  </a:lnTo>
                  <a:lnTo>
                    <a:pt x="411581" y="203200"/>
                  </a:lnTo>
                  <a:lnTo>
                    <a:pt x="409752" y="205740"/>
                  </a:lnTo>
                  <a:lnTo>
                    <a:pt x="405968" y="207010"/>
                  </a:lnTo>
                  <a:lnTo>
                    <a:pt x="403225" y="207010"/>
                  </a:lnTo>
                  <a:lnTo>
                    <a:pt x="404545" y="205740"/>
                  </a:lnTo>
                  <a:lnTo>
                    <a:pt x="407187" y="203200"/>
                  </a:lnTo>
                  <a:lnTo>
                    <a:pt x="409232" y="199390"/>
                  </a:lnTo>
                  <a:lnTo>
                    <a:pt x="409232" y="193040"/>
                  </a:lnTo>
                  <a:lnTo>
                    <a:pt x="404228" y="177800"/>
                  </a:lnTo>
                  <a:lnTo>
                    <a:pt x="382219" y="154940"/>
                  </a:lnTo>
                  <a:lnTo>
                    <a:pt x="377215" y="139700"/>
                  </a:lnTo>
                  <a:lnTo>
                    <a:pt x="377215" y="130810"/>
                  </a:lnTo>
                  <a:lnTo>
                    <a:pt x="385013" y="125730"/>
                  </a:lnTo>
                  <a:lnTo>
                    <a:pt x="394106" y="125730"/>
                  </a:lnTo>
                  <a:lnTo>
                    <a:pt x="395401" y="127000"/>
                  </a:lnTo>
                  <a:lnTo>
                    <a:pt x="393331" y="129540"/>
                  </a:lnTo>
                  <a:lnTo>
                    <a:pt x="392214" y="132080"/>
                  </a:lnTo>
                  <a:lnTo>
                    <a:pt x="392277" y="133350"/>
                  </a:lnTo>
                  <a:lnTo>
                    <a:pt x="392391" y="135890"/>
                  </a:lnTo>
                  <a:lnTo>
                    <a:pt x="397725" y="147320"/>
                  </a:lnTo>
                  <a:lnTo>
                    <a:pt x="408673" y="153670"/>
                  </a:lnTo>
                  <a:lnTo>
                    <a:pt x="419531" y="157480"/>
                  </a:lnTo>
                  <a:lnTo>
                    <a:pt x="424611" y="1625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248554" y="3145883"/>
              <a:ext cx="131933" cy="164602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405045" y="3145883"/>
              <a:ext cx="138917" cy="160769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5606974" y="3142062"/>
              <a:ext cx="699135" cy="168910"/>
            </a:xfrm>
            <a:custGeom>
              <a:avLst/>
              <a:gdLst/>
              <a:ahLst/>
              <a:cxnLst/>
              <a:rect l="l" t="t" r="r" b="b"/>
              <a:pathLst>
                <a:path w="699135" h="168910">
                  <a:moveTo>
                    <a:pt x="147688" y="79933"/>
                  </a:moveTo>
                  <a:lnTo>
                    <a:pt x="79235" y="79933"/>
                  </a:lnTo>
                  <a:lnTo>
                    <a:pt x="79235" y="101320"/>
                  </a:lnTo>
                  <a:lnTo>
                    <a:pt x="122034" y="101320"/>
                  </a:lnTo>
                  <a:lnTo>
                    <a:pt x="118783" y="119811"/>
                  </a:lnTo>
                  <a:lnTo>
                    <a:pt x="110147" y="133870"/>
                  </a:lnTo>
                  <a:lnTo>
                    <a:pt x="96177" y="142684"/>
                  </a:lnTo>
                  <a:lnTo>
                    <a:pt x="76987" y="145465"/>
                  </a:lnTo>
                  <a:lnTo>
                    <a:pt x="54825" y="140233"/>
                  </a:lnTo>
                  <a:lnTo>
                    <a:pt x="39636" y="126403"/>
                  </a:lnTo>
                  <a:lnTo>
                    <a:pt x="30924" y="106794"/>
                  </a:lnTo>
                  <a:lnTo>
                    <a:pt x="28130" y="84213"/>
                  </a:lnTo>
                  <a:lnTo>
                    <a:pt x="30924" y="61633"/>
                  </a:lnTo>
                  <a:lnTo>
                    <a:pt x="39636" y="42024"/>
                  </a:lnTo>
                  <a:lnTo>
                    <a:pt x="54825" y="28194"/>
                  </a:lnTo>
                  <a:lnTo>
                    <a:pt x="76987" y="22961"/>
                  </a:lnTo>
                  <a:lnTo>
                    <a:pt x="91694" y="25019"/>
                  </a:lnTo>
                  <a:lnTo>
                    <a:pt x="104292" y="31102"/>
                  </a:lnTo>
                  <a:lnTo>
                    <a:pt x="113601" y="41109"/>
                  </a:lnTo>
                  <a:lnTo>
                    <a:pt x="118427" y="54940"/>
                  </a:lnTo>
                  <a:lnTo>
                    <a:pt x="145897" y="54940"/>
                  </a:lnTo>
                  <a:lnTo>
                    <a:pt x="138226" y="31064"/>
                  </a:lnTo>
                  <a:lnTo>
                    <a:pt x="122923" y="13881"/>
                  </a:lnTo>
                  <a:lnTo>
                    <a:pt x="101879" y="3492"/>
                  </a:lnTo>
                  <a:lnTo>
                    <a:pt x="76987" y="0"/>
                  </a:lnTo>
                  <a:lnTo>
                    <a:pt x="44729" y="6731"/>
                  </a:lnTo>
                  <a:lnTo>
                    <a:pt x="20510" y="24968"/>
                  </a:lnTo>
                  <a:lnTo>
                    <a:pt x="5283" y="51777"/>
                  </a:lnTo>
                  <a:lnTo>
                    <a:pt x="0" y="84213"/>
                  </a:lnTo>
                  <a:lnTo>
                    <a:pt x="5283" y="116840"/>
                  </a:lnTo>
                  <a:lnTo>
                    <a:pt x="20510" y="143624"/>
                  </a:lnTo>
                  <a:lnTo>
                    <a:pt x="44729" y="161759"/>
                  </a:lnTo>
                  <a:lnTo>
                    <a:pt x="76987" y="168427"/>
                  </a:lnTo>
                  <a:lnTo>
                    <a:pt x="90703" y="167284"/>
                  </a:lnTo>
                  <a:lnTo>
                    <a:pt x="102882" y="163474"/>
                  </a:lnTo>
                  <a:lnTo>
                    <a:pt x="114223" y="156464"/>
                  </a:lnTo>
                  <a:lnTo>
                    <a:pt x="125387" y="145681"/>
                  </a:lnTo>
                  <a:lnTo>
                    <a:pt x="129679" y="164592"/>
                  </a:lnTo>
                  <a:lnTo>
                    <a:pt x="147688" y="164592"/>
                  </a:lnTo>
                  <a:lnTo>
                    <a:pt x="147688" y="79933"/>
                  </a:lnTo>
                  <a:close/>
                </a:path>
                <a:path w="699135" h="168910">
                  <a:moveTo>
                    <a:pt x="282168" y="106273"/>
                  </a:moveTo>
                  <a:lnTo>
                    <a:pt x="278206" y="81800"/>
                  </a:lnTo>
                  <a:lnTo>
                    <a:pt x="268439" y="65303"/>
                  </a:lnTo>
                  <a:lnTo>
                    <a:pt x="266712" y="62395"/>
                  </a:lnTo>
                  <a:lnTo>
                    <a:pt x="256489" y="55333"/>
                  </a:lnTo>
                  <a:lnTo>
                    <a:pt x="256489" y="106273"/>
                  </a:lnTo>
                  <a:lnTo>
                    <a:pt x="254546" y="121272"/>
                  </a:lnTo>
                  <a:lnTo>
                    <a:pt x="248551" y="134480"/>
                  </a:lnTo>
                  <a:lnTo>
                    <a:pt x="238252" y="143891"/>
                  </a:lnTo>
                  <a:lnTo>
                    <a:pt x="223393" y="147485"/>
                  </a:lnTo>
                  <a:lnTo>
                    <a:pt x="208534" y="143891"/>
                  </a:lnTo>
                  <a:lnTo>
                    <a:pt x="198234" y="134480"/>
                  </a:lnTo>
                  <a:lnTo>
                    <a:pt x="192239" y="121272"/>
                  </a:lnTo>
                  <a:lnTo>
                    <a:pt x="190296" y="106273"/>
                  </a:lnTo>
                  <a:lnTo>
                    <a:pt x="192239" y="91414"/>
                  </a:lnTo>
                  <a:lnTo>
                    <a:pt x="198234" y="78270"/>
                  </a:lnTo>
                  <a:lnTo>
                    <a:pt x="208534" y="68884"/>
                  </a:lnTo>
                  <a:lnTo>
                    <a:pt x="223393" y="65303"/>
                  </a:lnTo>
                  <a:lnTo>
                    <a:pt x="238252" y="68884"/>
                  </a:lnTo>
                  <a:lnTo>
                    <a:pt x="248551" y="78270"/>
                  </a:lnTo>
                  <a:lnTo>
                    <a:pt x="254546" y="91414"/>
                  </a:lnTo>
                  <a:lnTo>
                    <a:pt x="256489" y="106273"/>
                  </a:lnTo>
                  <a:lnTo>
                    <a:pt x="256489" y="55333"/>
                  </a:lnTo>
                  <a:lnTo>
                    <a:pt x="248259" y="49631"/>
                  </a:lnTo>
                  <a:lnTo>
                    <a:pt x="223393" y="45034"/>
                  </a:lnTo>
                  <a:lnTo>
                    <a:pt x="198539" y="49631"/>
                  </a:lnTo>
                  <a:lnTo>
                    <a:pt x="180086" y="62395"/>
                  </a:lnTo>
                  <a:lnTo>
                    <a:pt x="168592" y="81800"/>
                  </a:lnTo>
                  <a:lnTo>
                    <a:pt x="164630" y="106273"/>
                  </a:lnTo>
                  <a:lnTo>
                    <a:pt x="168592" y="130987"/>
                  </a:lnTo>
                  <a:lnTo>
                    <a:pt x="180086" y="150444"/>
                  </a:lnTo>
                  <a:lnTo>
                    <a:pt x="198539" y="163182"/>
                  </a:lnTo>
                  <a:lnTo>
                    <a:pt x="223393" y="167754"/>
                  </a:lnTo>
                  <a:lnTo>
                    <a:pt x="248259" y="163182"/>
                  </a:lnTo>
                  <a:lnTo>
                    <a:pt x="266712" y="150444"/>
                  </a:lnTo>
                  <a:lnTo>
                    <a:pt x="268465" y="147485"/>
                  </a:lnTo>
                  <a:lnTo>
                    <a:pt x="278206" y="130987"/>
                  </a:lnTo>
                  <a:lnTo>
                    <a:pt x="282168" y="106273"/>
                  </a:lnTo>
                  <a:close/>
                </a:path>
                <a:path w="699135" h="168910">
                  <a:moveTo>
                    <a:pt x="394703" y="48183"/>
                  </a:moveTo>
                  <a:lnTo>
                    <a:pt x="368134" y="48183"/>
                  </a:lnTo>
                  <a:lnTo>
                    <a:pt x="339763" y="137579"/>
                  </a:lnTo>
                  <a:lnTo>
                    <a:pt x="339318" y="137579"/>
                  </a:lnTo>
                  <a:lnTo>
                    <a:pt x="309816" y="48183"/>
                  </a:lnTo>
                  <a:lnTo>
                    <a:pt x="281901" y="48183"/>
                  </a:lnTo>
                  <a:lnTo>
                    <a:pt x="324231" y="164592"/>
                  </a:lnTo>
                  <a:lnTo>
                    <a:pt x="353047" y="164592"/>
                  </a:lnTo>
                  <a:lnTo>
                    <a:pt x="394703" y="48183"/>
                  </a:lnTo>
                  <a:close/>
                </a:path>
                <a:path w="699135" h="168910">
                  <a:moveTo>
                    <a:pt x="502386" y="113030"/>
                  </a:moveTo>
                  <a:lnTo>
                    <a:pt x="501319" y="96151"/>
                  </a:lnTo>
                  <a:lnTo>
                    <a:pt x="500773" y="87680"/>
                  </a:lnTo>
                  <a:lnTo>
                    <a:pt x="490296" y="65951"/>
                  </a:lnTo>
                  <a:lnTo>
                    <a:pt x="489534" y="65316"/>
                  </a:lnTo>
                  <a:lnTo>
                    <a:pt x="476732" y="54610"/>
                  </a:lnTo>
                  <a:lnTo>
                    <a:pt x="476732" y="96151"/>
                  </a:lnTo>
                  <a:lnTo>
                    <a:pt x="416826" y="96151"/>
                  </a:lnTo>
                  <a:lnTo>
                    <a:pt x="419303" y="84493"/>
                  </a:lnTo>
                  <a:lnTo>
                    <a:pt x="419392" y="84010"/>
                  </a:lnTo>
                  <a:lnTo>
                    <a:pt x="425729" y="74231"/>
                  </a:lnTo>
                  <a:lnTo>
                    <a:pt x="435254" y="67691"/>
                  </a:lnTo>
                  <a:lnTo>
                    <a:pt x="447446" y="65316"/>
                  </a:lnTo>
                  <a:lnTo>
                    <a:pt x="459282" y="67843"/>
                  </a:lnTo>
                  <a:lnTo>
                    <a:pt x="468261" y="74650"/>
                  </a:lnTo>
                  <a:lnTo>
                    <a:pt x="474154" y="84493"/>
                  </a:lnTo>
                  <a:lnTo>
                    <a:pt x="476732" y="96151"/>
                  </a:lnTo>
                  <a:lnTo>
                    <a:pt x="476732" y="54610"/>
                  </a:lnTo>
                  <a:lnTo>
                    <a:pt x="472122" y="50749"/>
                  </a:lnTo>
                  <a:lnTo>
                    <a:pt x="447446" y="45034"/>
                  </a:lnTo>
                  <a:lnTo>
                    <a:pt x="424027" y="49987"/>
                  </a:lnTo>
                  <a:lnTo>
                    <a:pt x="406311" y="63360"/>
                  </a:lnTo>
                  <a:lnTo>
                    <a:pt x="395084" y="82943"/>
                  </a:lnTo>
                  <a:lnTo>
                    <a:pt x="391172" y="106502"/>
                  </a:lnTo>
                  <a:lnTo>
                    <a:pt x="394906" y="131279"/>
                  </a:lnTo>
                  <a:lnTo>
                    <a:pt x="405892" y="150647"/>
                  </a:lnTo>
                  <a:lnTo>
                    <a:pt x="423748" y="163258"/>
                  </a:lnTo>
                  <a:lnTo>
                    <a:pt x="448144" y="167754"/>
                  </a:lnTo>
                  <a:lnTo>
                    <a:pt x="466242" y="165138"/>
                  </a:lnTo>
                  <a:lnTo>
                    <a:pt x="481901" y="157480"/>
                  </a:lnTo>
                  <a:lnTo>
                    <a:pt x="491515" y="147485"/>
                  </a:lnTo>
                  <a:lnTo>
                    <a:pt x="493852" y="145046"/>
                  </a:lnTo>
                  <a:lnTo>
                    <a:pt x="500824" y="128130"/>
                  </a:lnTo>
                  <a:lnTo>
                    <a:pt x="476491" y="128130"/>
                  </a:lnTo>
                  <a:lnTo>
                    <a:pt x="472287" y="136563"/>
                  </a:lnTo>
                  <a:lnTo>
                    <a:pt x="466293" y="142621"/>
                  </a:lnTo>
                  <a:lnTo>
                    <a:pt x="458304" y="146265"/>
                  </a:lnTo>
                  <a:lnTo>
                    <a:pt x="448144" y="147485"/>
                  </a:lnTo>
                  <a:lnTo>
                    <a:pt x="434225" y="144665"/>
                  </a:lnTo>
                  <a:lnTo>
                    <a:pt x="424459" y="137096"/>
                  </a:lnTo>
                  <a:lnTo>
                    <a:pt x="418706" y="126111"/>
                  </a:lnTo>
                  <a:lnTo>
                    <a:pt x="416826" y="113030"/>
                  </a:lnTo>
                  <a:lnTo>
                    <a:pt x="502386" y="113030"/>
                  </a:lnTo>
                  <a:close/>
                </a:path>
                <a:path w="699135" h="168910">
                  <a:moveTo>
                    <a:pt x="584835" y="45707"/>
                  </a:moveTo>
                  <a:lnTo>
                    <a:pt x="582345" y="45491"/>
                  </a:lnTo>
                  <a:lnTo>
                    <a:pt x="581228" y="45021"/>
                  </a:lnTo>
                  <a:lnTo>
                    <a:pt x="575144" y="45021"/>
                  </a:lnTo>
                  <a:lnTo>
                    <a:pt x="563689" y="47294"/>
                  </a:lnTo>
                  <a:lnTo>
                    <a:pt x="553427" y="53213"/>
                  </a:lnTo>
                  <a:lnTo>
                    <a:pt x="545515" y="61468"/>
                  </a:lnTo>
                  <a:lnTo>
                    <a:pt x="541159" y="70700"/>
                  </a:lnTo>
                  <a:lnTo>
                    <a:pt x="540702" y="70700"/>
                  </a:lnTo>
                  <a:lnTo>
                    <a:pt x="540702" y="48183"/>
                  </a:lnTo>
                  <a:lnTo>
                    <a:pt x="516610" y="48183"/>
                  </a:lnTo>
                  <a:lnTo>
                    <a:pt x="516610" y="164592"/>
                  </a:lnTo>
                  <a:lnTo>
                    <a:pt x="542290" y="164592"/>
                  </a:lnTo>
                  <a:lnTo>
                    <a:pt x="542290" y="109207"/>
                  </a:lnTo>
                  <a:lnTo>
                    <a:pt x="544779" y="92062"/>
                  </a:lnTo>
                  <a:lnTo>
                    <a:pt x="551548" y="79565"/>
                  </a:lnTo>
                  <a:lnTo>
                    <a:pt x="561568" y="71932"/>
                  </a:lnTo>
                  <a:lnTo>
                    <a:pt x="573798" y="69354"/>
                  </a:lnTo>
                  <a:lnTo>
                    <a:pt x="577392" y="69354"/>
                  </a:lnTo>
                  <a:lnTo>
                    <a:pt x="581228" y="69811"/>
                  </a:lnTo>
                  <a:lnTo>
                    <a:pt x="584835" y="70485"/>
                  </a:lnTo>
                  <a:lnTo>
                    <a:pt x="584835" y="45707"/>
                  </a:lnTo>
                  <a:close/>
                </a:path>
                <a:path w="699135" h="168910">
                  <a:moveTo>
                    <a:pt x="699071" y="84670"/>
                  </a:moveTo>
                  <a:lnTo>
                    <a:pt x="696201" y="67360"/>
                  </a:lnTo>
                  <a:lnTo>
                    <a:pt x="688009" y="54965"/>
                  </a:lnTo>
                  <a:lnTo>
                    <a:pt x="675043" y="47510"/>
                  </a:lnTo>
                  <a:lnTo>
                    <a:pt x="657872" y="45021"/>
                  </a:lnTo>
                  <a:lnTo>
                    <a:pt x="646849" y="46456"/>
                  </a:lnTo>
                  <a:lnTo>
                    <a:pt x="636955" y="50584"/>
                  </a:lnTo>
                  <a:lnTo>
                    <a:pt x="628446" y="57099"/>
                  </a:lnTo>
                  <a:lnTo>
                    <a:pt x="621601" y="65747"/>
                  </a:lnTo>
                  <a:lnTo>
                    <a:pt x="621157" y="65303"/>
                  </a:lnTo>
                  <a:lnTo>
                    <a:pt x="621157" y="48183"/>
                  </a:lnTo>
                  <a:lnTo>
                    <a:pt x="596823" y="48183"/>
                  </a:lnTo>
                  <a:lnTo>
                    <a:pt x="596823" y="164592"/>
                  </a:lnTo>
                  <a:lnTo>
                    <a:pt x="622515" y="164592"/>
                  </a:lnTo>
                  <a:lnTo>
                    <a:pt x="622515" y="95923"/>
                  </a:lnTo>
                  <a:lnTo>
                    <a:pt x="624509" y="83921"/>
                  </a:lnTo>
                  <a:lnTo>
                    <a:pt x="630161" y="74193"/>
                  </a:lnTo>
                  <a:lnTo>
                    <a:pt x="639038" y="67678"/>
                  </a:lnTo>
                  <a:lnTo>
                    <a:pt x="650659" y="65303"/>
                  </a:lnTo>
                  <a:lnTo>
                    <a:pt x="660565" y="66814"/>
                  </a:lnTo>
                  <a:lnTo>
                    <a:pt x="667512" y="71513"/>
                  </a:lnTo>
                  <a:lnTo>
                    <a:pt x="671715" y="79641"/>
                  </a:lnTo>
                  <a:lnTo>
                    <a:pt x="673404" y="91427"/>
                  </a:lnTo>
                  <a:lnTo>
                    <a:pt x="673404" y="164592"/>
                  </a:lnTo>
                  <a:lnTo>
                    <a:pt x="699071" y="164592"/>
                  </a:lnTo>
                  <a:lnTo>
                    <a:pt x="699071" y="8467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326087" y="3155335"/>
              <a:ext cx="488041" cy="154478"/>
            </a:xfrm>
            <a:prstGeom prst="rect">
              <a:avLst/>
            </a:prstGeom>
          </p:spPr>
        </p:pic>
      </p:grpSp>
      <p:grpSp>
        <p:nvGrpSpPr>
          <p:cNvPr id="59" name="object 59"/>
          <p:cNvGrpSpPr/>
          <p:nvPr/>
        </p:nvGrpSpPr>
        <p:grpSpPr>
          <a:xfrm>
            <a:off x="1256506" y="1259766"/>
            <a:ext cx="1720850" cy="2051050"/>
            <a:chOff x="1256506" y="1259766"/>
            <a:chExt cx="1720850" cy="2051050"/>
          </a:xfrm>
        </p:grpSpPr>
        <p:sp>
          <p:nvSpPr>
            <p:cNvPr id="60" name="object 60"/>
            <p:cNvSpPr/>
            <p:nvPr/>
          </p:nvSpPr>
          <p:spPr>
            <a:xfrm>
              <a:off x="1432159" y="1259766"/>
              <a:ext cx="842644" cy="2051050"/>
            </a:xfrm>
            <a:custGeom>
              <a:avLst/>
              <a:gdLst/>
              <a:ahLst/>
              <a:cxnLst/>
              <a:rect l="l" t="t" r="r" b="b"/>
              <a:pathLst>
                <a:path w="842644" h="2051050">
                  <a:moveTo>
                    <a:pt x="842068" y="0"/>
                  </a:moveTo>
                  <a:lnTo>
                    <a:pt x="666419" y="0"/>
                  </a:lnTo>
                  <a:lnTo>
                    <a:pt x="0" y="2051026"/>
                  </a:lnTo>
                  <a:lnTo>
                    <a:pt x="175649" y="2051026"/>
                  </a:lnTo>
                  <a:lnTo>
                    <a:pt x="842068" y="0"/>
                  </a:lnTo>
                  <a:close/>
                </a:path>
              </a:pathLst>
            </a:custGeom>
            <a:solidFill>
              <a:srgbClr val="E415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256506" y="1259766"/>
              <a:ext cx="842644" cy="2051050"/>
            </a:xfrm>
            <a:custGeom>
              <a:avLst/>
              <a:gdLst/>
              <a:ahLst/>
              <a:cxnLst/>
              <a:rect l="l" t="t" r="r" b="b"/>
              <a:pathLst>
                <a:path w="842644" h="2051050">
                  <a:moveTo>
                    <a:pt x="842068" y="0"/>
                  </a:moveTo>
                  <a:lnTo>
                    <a:pt x="666419" y="0"/>
                  </a:lnTo>
                  <a:lnTo>
                    <a:pt x="0" y="2051026"/>
                  </a:lnTo>
                  <a:lnTo>
                    <a:pt x="175659" y="2051026"/>
                  </a:lnTo>
                  <a:lnTo>
                    <a:pt x="842068" y="0"/>
                  </a:lnTo>
                  <a:close/>
                </a:path>
              </a:pathLst>
            </a:custGeom>
            <a:solidFill>
              <a:srgbClr val="2F52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607812" y="1259766"/>
              <a:ext cx="842644" cy="2051050"/>
            </a:xfrm>
            <a:custGeom>
              <a:avLst/>
              <a:gdLst/>
              <a:ahLst/>
              <a:cxnLst/>
              <a:rect l="l" t="t" r="r" b="b"/>
              <a:pathLst>
                <a:path w="842644" h="2051050">
                  <a:moveTo>
                    <a:pt x="842068" y="0"/>
                  </a:moveTo>
                  <a:lnTo>
                    <a:pt x="666419" y="0"/>
                  </a:lnTo>
                  <a:lnTo>
                    <a:pt x="0" y="2051026"/>
                  </a:lnTo>
                  <a:lnTo>
                    <a:pt x="175659" y="2051026"/>
                  </a:lnTo>
                  <a:lnTo>
                    <a:pt x="842068" y="0"/>
                  </a:lnTo>
                  <a:close/>
                </a:path>
              </a:pathLst>
            </a:custGeom>
            <a:solidFill>
              <a:srgbClr val="6C5D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783467" y="1259766"/>
              <a:ext cx="842644" cy="2051050"/>
            </a:xfrm>
            <a:custGeom>
              <a:avLst/>
              <a:gdLst/>
              <a:ahLst/>
              <a:cxnLst/>
              <a:rect l="l" t="t" r="r" b="b"/>
              <a:pathLst>
                <a:path w="842644" h="2051050">
                  <a:moveTo>
                    <a:pt x="842079" y="0"/>
                  </a:moveTo>
                  <a:lnTo>
                    <a:pt x="666419" y="0"/>
                  </a:lnTo>
                  <a:lnTo>
                    <a:pt x="0" y="2051026"/>
                  </a:lnTo>
                  <a:lnTo>
                    <a:pt x="175659" y="2051026"/>
                  </a:lnTo>
                  <a:lnTo>
                    <a:pt x="842079" y="0"/>
                  </a:lnTo>
                  <a:close/>
                </a:path>
              </a:pathLst>
            </a:custGeom>
            <a:solidFill>
              <a:srgbClr val="DE00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2134775" y="1259766"/>
              <a:ext cx="842644" cy="2051050"/>
            </a:xfrm>
            <a:custGeom>
              <a:avLst/>
              <a:gdLst/>
              <a:ahLst/>
              <a:cxnLst/>
              <a:rect l="l" t="t" r="r" b="b"/>
              <a:pathLst>
                <a:path w="842644" h="2051050">
                  <a:moveTo>
                    <a:pt x="842068" y="0"/>
                  </a:moveTo>
                  <a:lnTo>
                    <a:pt x="666419" y="0"/>
                  </a:lnTo>
                  <a:lnTo>
                    <a:pt x="0" y="2051026"/>
                  </a:lnTo>
                  <a:lnTo>
                    <a:pt x="175649" y="2051026"/>
                  </a:lnTo>
                  <a:lnTo>
                    <a:pt x="842068" y="0"/>
                  </a:lnTo>
                  <a:close/>
                </a:path>
              </a:pathLst>
            </a:custGeom>
            <a:solidFill>
              <a:srgbClr val="8A29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959122" y="1259766"/>
              <a:ext cx="842644" cy="2051050"/>
            </a:xfrm>
            <a:custGeom>
              <a:avLst/>
              <a:gdLst/>
              <a:ahLst/>
              <a:cxnLst/>
              <a:rect l="l" t="t" r="r" b="b"/>
              <a:pathLst>
                <a:path w="842644" h="2051050">
                  <a:moveTo>
                    <a:pt x="842068" y="0"/>
                  </a:moveTo>
                  <a:lnTo>
                    <a:pt x="666419" y="0"/>
                  </a:lnTo>
                  <a:lnTo>
                    <a:pt x="0" y="2051026"/>
                  </a:lnTo>
                  <a:lnTo>
                    <a:pt x="175649" y="2051026"/>
                  </a:lnTo>
                  <a:lnTo>
                    <a:pt x="842068" y="0"/>
                  </a:lnTo>
                  <a:close/>
                </a:path>
              </a:pathLst>
            </a:custGeom>
            <a:solidFill>
              <a:srgbClr val="0486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259018" y="2977844"/>
            <a:ext cx="9585325" cy="5805805"/>
          </a:xfrm>
          <a:prstGeom prst="rect">
            <a:avLst/>
          </a:prstGeom>
        </p:spPr>
        <p:txBody>
          <a:bodyPr vert="horz" wrap="square" lIns="0" tIns="4851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820"/>
              </a:spcBef>
            </a:pPr>
            <a:r>
              <a:rPr sz="7750" dirty="0">
                <a:solidFill>
                  <a:srgbClr val="FFDD00"/>
                </a:solidFill>
                <a:latin typeface="Arial"/>
                <a:cs typeface="Arial"/>
              </a:rPr>
              <a:t>Bringing</a:t>
            </a:r>
            <a:r>
              <a:rPr sz="7750" spc="-10" dirty="0">
                <a:solidFill>
                  <a:srgbClr val="FFDD00"/>
                </a:solidFill>
                <a:latin typeface="Arial"/>
                <a:cs typeface="Arial"/>
              </a:rPr>
              <a:t> </a:t>
            </a:r>
            <a:r>
              <a:rPr sz="7750" dirty="0">
                <a:solidFill>
                  <a:srgbClr val="FFDD00"/>
                </a:solidFill>
                <a:latin typeface="Arial"/>
                <a:cs typeface="Arial"/>
              </a:rPr>
              <a:t>it</a:t>
            </a:r>
            <a:r>
              <a:rPr sz="7750" spc="-5" dirty="0">
                <a:solidFill>
                  <a:srgbClr val="FFDD00"/>
                </a:solidFill>
                <a:latin typeface="Arial"/>
                <a:cs typeface="Arial"/>
              </a:rPr>
              <a:t> </a:t>
            </a:r>
            <a:r>
              <a:rPr sz="7750" dirty="0">
                <a:solidFill>
                  <a:srgbClr val="FFDD00"/>
                </a:solidFill>
                <a:latin typeface="Arial"/>
                <a:cs typeface="Arial"/>
              </a:rPr>
              <a:t>all</a:t>
            </a:r>
            <a:r>
              <a:rPr sz="7750" spc="-10" dirty="0">
                <a:solidFill>
                  <a:srgbClr val="FFDD00"/>
                </a:solidFill>
                <a:latin typeface="Arial"/>
                <a:cs typeface="Arial"/>
              </a:rPr>
              <a:t> together</a:t>
            </a:r>
            <a:endParaRPr sz="7750" dirty="0">
              <a:latin typeface="Arial"/>
              <a:cs typeface="Arial"/>
            </a:endParaRPr>
          </a:p>
          <a:p>
            <a:pPr marL="151130" marR="143510" algn="ctr">
              <a:lnSpc>
                <a:spcPct val="104600"/>
              </a:lnSpc>
              <a:spcBef>
                <a:spcPts val="3300"/>
              </a:spcBef>
            </a:pPr>
            <a:r>
              <a:rPr sz="7750" b="1" dirty="0">
                <a:solidFill>
                  <a:srgbClr val="FFFFFF"/>
                </a:solidFill>
                <a:latin typeface="Arial"/>
                <a:cs typeface="Arial"/>
              </a:rPr>
              <a:t>Why we still</a:t>
            </a:r>
            <a:r>
              <a:rPr sz="77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750" b="1" spc="-10" dirty="0">
                <a:solidFill>
                  <a:srgbClr val="FFFFFF"/>
                </a:solidFill>
                <a:latin typeface="Arial"/>
                <a:cs typeface="Arial"/>
              </a:rPr>
              <a:t>require PEACEPLUS</a:t>
            </a:r>
            <a:endParaRPr sz="775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25"/>
              </a:spcBef>
            </a:pPr>
            <a:r>
              <a:rPr sz="7750" b="1" dirty="0">
                <a:solidFill>
                  <a:srgbClr val="FFFFFF"/>
                </a:solidFill>
                <a:latin typeface="Arial"/>
                <a:cs typeface="Arial"/>
              </a:rPr>
              <a:t>25</a:t>
            </a:r>
            <a:r>
              <a:rPr sz="775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750" b="1" dirty="0">
                <a:solidFill>
                  <a:srgbClr val="FFFFFF"/>
                </a:solidFill>
                <a:latin typeface="Arial"/>
                <a:cs typeface="Arial"/>
              </a:rPr>
              <a:t>years</a:t>
            </a:r>
            <a:r>
              <a:rPr sz="77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750" b="1" spc="-25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endParaRPr sz="77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l">
              <a:lnSpc>
                <a:spcPts val="4850"/>
              </a:lnSpc>
              <a:spcBef>
                <a:spcPts val="120"/>
              </a:spcBef>
            </a:pPr>
            <a:r>
              <a:rPr b="0" dirty="0">
                <a:solidFill>
                  <a:srgbClr val="FFDD00"/>
                </a:solidFill>
                <a:latin typeface="Arial"/>
                <a:cs typeface="Arial"/>
              </a:rPr>
              <a:t>The</a:t>
            </a:r>
            <a:r>
              <a:rPr b="0" spc="-5" dirty="0">
                <a:solidFill>
                  <a:srgbClr val="FFDD00"/>
                </a:solidFill>
                <a:latin typeface="Arial"/>
                <a:cs typeface="Arial"/>
              </a:rPr>
              <a:t> </a:t>
            </a:r>
            <a:r>
              <a:rPr b="0" dirty="0">
                <a:solidFill>
                  <a:srgbClr val="FFDD00"/>
                </a:solidFill>
                <a:latin typeface="Arial"/>
                <a:cs typeface="Arial"/>
              </a:rPr>
              <a:t>next step on our </a:t>
            </a:r>
            <a:r>
              <a:rPr b="0" spc="-10" dirty="0">
                <a:solidFill>
                  <a:srgbClr val="FFDD00"/>
                </a:solidFill>
                <a:latin typeface="Arial"/>
                <a:cs typeface="Arial"/>
              </a:rPr>
              <a:t>journey</a:t>
            </a:r>
          </a:p>
          <a:p>
            <a:pPr marL="12700" algn="l">
              <a:lnSpc>
                <a:spcPts val="4850"/>
              </a:lnSpc>
            </a:pPr>
            <a:r>
              <a:rPr spc="-10" dirty="0"/>
              <a:t>PEACEPLUS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56506" y="2827138"/>
            <a:ext cx="7304451" cy="722491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10833439" y="6439594"/>
            <a:ext cx="7305040" cy="1948180"/>
          </a:xfrm>
          <a:custGeom>
            <a:avLst/>
            <a:gdLst/>
            <a:ahLst/>
            <a:cxnLst/>
            <a:rect l="l" t="t" r="r" b="b"/>
            <a:pathLst>
              <a:path w="7305040" h="1948179">
                <a:moveTo>
                  <a:pt x="7304447" y="0"/>
                </a:moveTo>
                <a:lnTo>
                  <a:pt x="0" y="0"/>
                </a:lnTo>
                <a:lnTo>
                  <a:pt x="0" y="1947584"/>
                </a:lnTo>
                <a:lnTo>
                  <a:pt x="7304447" y="1947584"/>
                </a:lnTo>
                <a:lnTo>
                  <a:pt x="7304447" y="0"/>
                </a:lnTo>
                <a:close/>
              </a:path>
            </a:pathLst>
          </a:custGeom>
          <a:solidFill>
            <a:srgbClr val="16419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0820739" y="3597275"/>
            <a:ext cx="5610860" cy="64633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Bringing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10" dirty="0">
                <a:solidFill>
                  <a:srgbClr val="FFFFFF"/>
                </a:solidFill>
                <a:latin typeface="Arial"/>
                <a:cs typeface="Arial"/>
              </a:rPr>
              <a:t>together</a:t>
            </a:r>
            <a:endParaRPr lang="en-GB" sz="4100" b="1" spc="-1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820739" y="6919041"/>
            <a:ext cx="7259955" cy="8216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3500"/>
              </a:lnSpc>
              <a:spcBef>
                <a:spcPts val="95"/>
              </a:spcBef>
            </a:pP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Build</a:t>
            </a:r>
            <a:r>
              <a:rPr sz="23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peace</a:t>
            </a:r>
            <a:r>
              <a:rPr sz="23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3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FFFFFF"/>
                </a:solidFill>
                <a:latin typeface="Arial"/>
                <a:cs typeface="Arial"/>
              </a:rPr>
              <a:t>prosperity,</a:t>
            </a:r>
            <a:r>
              <a:rPr sz="23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3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FFFFFF"/>
                </a:solidFill>
                <a:latin typeface="Arial"/>
                <a:cs typeface="Arial"/>
              </a:rPr>
              <a:t>ensure 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PEACEPLUS</a:t>
            </a:r>
            <a:r>
              <a:rPr sz="23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sz="23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leave</a:t>
            </a:r>
            <a:r>
              <a:rPr sz="23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3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lasting</a:t>
            </a:r>
            <a:r>
              <a:rPr sz="23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3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tangible</a:t>
            </a:r>
            <a:r>
              <a:rPr sz="23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FFFFFF"/>
                </a:solidFill>
                <a:latin typeface="Arial"/>
                <a:cs typeface="Arial"/>
              </a:rPr>
              <a:t>legacy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373075" y="8317195"/>
            <a:ext cx="3216910" cy="156190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40005">
              <a:lnSpc>
                <a:spcPts val="5580"/>
              </a:lnSpc>
              <a:spcBef>
                <a:spcPts val="130"/>
              </a:spcBef>
            </a:pPr>
            <a:r>
              <a:rPr sz="4750" b="1" dirty="0">
                <a:solidFill>
                  <a:srgbClr val="FFDD00"/>
                </a:solidFill>
                <a:latin typeface="Arial"/>
                <a:cs typeface="Arial"/>
              </a:rPr>
              <a:t>€1.1</a:t>
            </a:r>
            <a:r>
              <a:rPr sz="4750" b="1" spc="-20" dirty="0">
                <a:solidFill>
                  <a:srgbClr val="FFDD00"/>
                </a:solidFill>
                <a:latin typeface="Arial"/>
                <a:cs typeface="Arial"/>
              </a:rPr>
              <a:t> </a:t>
            </a:r>
            <a:r>
              <a:rPr sz="4750" b="1" spc="-10" dirty="0">
                <a:solidFill>
                  <a:srgbClr val="FFDD00"/>
                </a:solidFill>
                <a:latin typeface="Arial"/>
                <a:cs typeface="Arial"/>
              </a:rPr>
              <a:t>billion</a:t>
            </a:r>
            <a:endParaRPr sz="4750" dirty="0">
              <a:latin typeface="Arial"/>
              <a:cs typeface="Arial"/>
            </a:endParaRPr>
          </a:p>
          <a:p>
            <a:pPr marL="12700">
              <a:lnSpc>
                <a:spcPts val="3420"/>
              </a:lnSpc>
            </a:pPr>
            <a:r>
              <a:rPr sz="2950" b="1" dirty="0">
                <a:solidFill>
                  <a:srgbClr val="FFFFFF"/>
                </a:solidFill>
                <a:latin typeface="Arial"/>
                <a:cs typeface="Arial"/>
              </a:rPr>
              <a:t>Programme</a:t>
            </a:r>
            <a:r>
              <a:rPr sz="295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50" b="1" spc="-10" dirty="0">
                <a:solidFill>
                  <a:srgbClr val="FFFFFF"/>
                </a:solidFill>
                <a:latin typeface="Arial"/>
                <a:cs typeface="Arial"/>
              </a:rPr>
              <a:t>Value</a:t>
            </a:r>
            <a:endParaRPr sz="295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753865" y="8241318"/>
            <a:ext cx="2020570" cy="2172126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4750" b="1" spc="-25" dirty="0">
                <a:solidFill>
                  <a:srgbClr val="FFDD00"/>
                </a:solidFill>
                <a:latin typeface="Arial"/>
                <a:cs typeface="Arial"/>
              </a:rPr>
              <a:t>22</a:t>
            </a:r>
            <a:endParaRPr sz="4750">
              <a:latin typeface="Arial"/>
              <a:cs typeface="Arial"/>
            </a:endParaRPr>
          </a:p>
          <a:p>
            <a:pPr marL="12700" marR="5080" algn="ctr">
              <a:lnSpc>
                <a:spcPts val="3300"/>
              </a:lnSpc>
              <a:spcBef>
                <a:spcPts val="384"/>
              </a:spcBef>
            </a:pPr>
            <a:r>
              <a:rPr sz="2950" b="1" spc="-10" dirty="0">
                <a:solidFill>
                  <a:srgbClr val="FFFFFF"/>
                </a:solidFill>
                <a:latin typeface="Arial"/>
                <a:cs typeface="Arial"/>
              </a:rPr>
              <a:t>Investment Areas</a:t>
            </a:r>
            <a:endParaRPr sz="2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759680" y="8317195"/>
            <a:ext cx="1453515" cy="156190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ts val="5580"/>
              </a:lnSpc>
              <a:spcBef>
                <a:spcPts val="130"/>
              </a:spcBef>
            </a:pPr>
            <a:r>
              <a:rPr sz="4750" b="1" spc="-25" dirty="0">
                <a:solidFill>
                  <a:srgbClr val="FFDD00"/>
                </a:solidFill>
                <a:latin typeface="Arial"/>
                <a:cs typeface="Arial"/>
              </a:rPr>
              <a:t>Six</a:t>
            </a:r>
            <a:endParaRPr sz="4750">
              <a:latin typeface="Arial"/>
              <a:cs typeface="Arial"/>
            </a:endParaRPr>
          </a:p>
          <a:p>
            <a:pPr algn="ctr">
              <a:lnSpc>
                <a:spcPts val="3420"/>
              </a:lnSpc>
            </a:pPr>
            <a:r>
              <a:rPr sz="2950" b="1" spc="-10" dirty="0">
                <a:solidFill>
                  <a:srgbClr val="FFFFFF"/>
                </a:solidFill>
                <a:latin typeface="Arial"/>
                <a:cs typeface="Arial"/>
              </a:rPr>
              <a:t>Themes</a:t>
            </a:r>
            <a:endParaRPr sz="295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9324323" y="4888993"/>
            <a:ext cx="1162685" cy="1162685"/>
            <a:chOff x="9324323" y="4888993"/>
            <a:chExt cx="1162685" cy="1162685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50842" y="4990497"/>
              <a:ext cx="894391" cy="89438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340029" y="4904699"/>
              <a:ext cx="1130935" cy="1130935"/>
            </a:xfrm>
            <a:custGeom>
              <a:avLst/>
              <a:gdLst/>
              <a:ahLst/>
              <a:cxnLst/>
              <a:rect l="l" t="t" r="r" b="b"/>
              <a:pathLst>
                <a:path w="1130934" h="1130935">
                  <a:moveTo>
                    <a:pt x="565427" y="1130855"/>
                  </a:moveTo>
                  <a:lnTo>
                    <a:pt x="614214" y="1128780"/>
                  </a:lnTo>
                  <a:lnTo>
                    <a:pt x="661848" y="1122666"/>
                  </a:lnTo>
                  <a:lnTo>
                    <a:pt x="708161" y="1112685"/>
                  </a:lnTo>
                  <a:lnTo>
                    <a:pt x="752981" y="1099005"/>
                  </a:lnTo>
                  <a:lnTo>
                    <a:pt x="796140" y="1081797"/>
                  </a:lnTo>
                  <a:lnTo>
                    <a:pt x="837468" y="1061230"/>
                  </a:lnTo>
                  <a:lnTo>
                    <a:pt x="876795" y="1037473"/>
                  </a:lnTo>
                  <a:lnTo>
                    <a:pt x="913951" y="1010697"/>
                  </a:lnTo>
                  <a:lnTo>
                    <a:pt x="948767" y="981072"/>
                  </a:lnTo>
                  <a:lnTo>
                    <a:pt x="981072" y="948767"/>
                  </a:lnTo>
                  <a:lnTo>
                    <a:pt x="1010697" y="913951"/>
                  </a:lnTo>
                  <a:lnTo>
                    <a:pt x="1037473" y="876795"/>
                  </a:lnTo>
                  <a:lnTo>
                    <a:pt x="1061230" y="837468"/>
                  </a:lnTo>
                  <a:lnTo>
                    <a:pt x="1081797" y="796140"/>
                  </a:lnTo>
                  <a:lnTo>
                    <a:pt x="1099005" y="752981"/>
                  </a:lnTo>
                  <a:lnTo>
                    <a:pt x="1112685" y="708161"/>
                  </a:lnTo>
                  <a:lnTo>
                    <a:pt x="1122666" y="661848"/>
                  </a:lnTo>
                  <a:lnTo>
                    <a:pt x="1128780" y="614214"/>
                  </a:lnTo>
                  <a:lnTo>
                    <a:pt x="1130855" y="565427"/>
                  </a:lnTo>
                  <a:lnTo>
                    <a:pt x="1128780" y="516641"/>
                  </a:lnTo>
                  <a:lnTo>
                    <a:pt x="1122666" y="469006"/>
                  </a:lnTo>
                  <a:lnTo>
                    <a:pt x="1112685" y="422694"/>
                  </a:lnTo>
                  <a:lnTo>
                    <a:pt x="1099005" y="377873"/>
                  </a:lnTo>
                  <a:lnTo>
                    <a:pt x="1081797" y="334714"/>
                  </a:lnTo>
                  <a:lnTo>
                    <a:pt x="1061230" y="293386"/>
                  </a:lnTo>
                  <a:lnTo>
                    <a:pt x="1037473" y="254060"/>
                  </a:lnTo>
                  <a:lnTo>
                    <a:pt x="1010697" y="216904"/>
                  </a:lnTo>
                  <a:lnTo>
                    <a:pt x="981072" y="182088"/>
                  </a:lnTo>
                  <a:lnTo>
                    <a:pt x="948767" y="149783"/>
                  </a:lnTo>
                  <a:lnTo>
                    <a:pt x="913951" y="120157"/>
                  </a:lnTo>
                  <a:lnTo>
                    <a:pt x="876795" y="93381"/>
                  </a:lnTo>
                  <a:lnTo>
                    <a:pt x="837468" y="69625"/>
                  </a:lnTo>
                  <a:lnTo>
                    <a:pt x="796140" y="49058"/>
                  </a:lnTo>
                  <a:lnTo>
                    <a:pt x="752981" y="31849"/>
                  </a:lnTo>
                  <a:lnTo>
                    <a:pt x="708161" y="18170"/>
                  </a:lnTo>
                  <a:lnTo>
                    <a:pt x="661848" y="8188"/>
                  </a:lnTo>
                  <a:lnTo>
                    <a:pt x="614214" y="2075"/>
                  </a:lnTo>
                  <a:lnTo>
                    <a:pt x="565427" y="0"/>
                  </a:lnTo>
                  <a:lnTo>
                    <a:pt x="516641" y="2075"/>
                  </a:lnTo>
                  <a:lnTo>
                    <a:pt x="469006" y="8188"/>
                  </a:lnTo>
                  <a:lnTo>
                    <a:pt x="422694" y="18170"/>
                  </a:lnTo>
                  <a:lnTo>
                    <a:pt x="377873" y="31849"/>
                  </a:lnTo>
                  <a:lnTo>
                    <a:pt x="334714" y="49058"/>
                  </a:lnTo>
                  <a:lnTo>
                    <a:pt x="293386" y="69625"/>
                  </a:lnTo>
                  <a:lnTo>
                    <a:pt x="254060" y="93381"/>
                  </a:lnTo>
                  <a:lnTo>
                    <a:pt x="216904" y="120157"/>
                  </a:lnTo>
                  <a:lnTo>
                    <a:pt x="182088" y="149783"/>
                  </a:lnTo>
                  <a:lnTo>
                    <a:pt x="149783" y="182088"/>
                  </a:lnTo>
                  <a:lnTo>
                    <a:pt x="120157" y="216904"/>
                  </a:lnTo>
                  <a:lnTo>
                    <a:pt x="93381" y="254060"/>
                  </a:lnTo>
                  <a:lnTo>
                    <a:pt x="69625" y="293386"/>
                  </a:lnTo>
                  <a:lnTo>
                    <a:pt x="49058" y="334714"/>
                  </a:lnTo>
                  <a:lnTo>
                    <a:pt x="31849" y="377873"/>
                  </a:lnTo>
                  <a:lnTo>
                    <a:pt x="18170" y="422694"/>
                  </a:lnTo>
                  <a:lnTo>
                    <a:pt x="8188" y="469006"/>
                  </a:lnTo>
                  <a:lnTo>
                    <a:pt x="2075" y="516641"/>
                  </a:lnTo>
                  <a:lnTo>
                    <a:pt x="0" y="565427"/>
                  </a:lnTo>
                  <a:lnTo>
                    <a:pt x="2075" y="614214"/>
                  </a:lnTo>
                  <a:lnTo>
                    <a:pt x="8188" y="661848"/>
                  </a:lnTo>
                  <a:lnTo>
                    <a:pt x="18170" y="708161"/>
                  </a:lnTo>
                  <a:lnTo>
                    <a:pt x="31849" y="752981"/>
                  </a:lnTo>
                  <a:lnTo>
                    <a:pt x="49058" y="796140"/>
                  </a:lnTo>
                  <a:lnTo>
                    <a:pt x="69625" y="837468"/>
                  </a:lnTo>
                  <a:lnTo>
                    <a:pt x="93381" y="876795"/>
                  </a:lnTo>
                  <a:lnTo>
                    <a:pt x="120157" y="913951"/>
                  </a:lnTo>
                  <a:lnTo>
                    <a:pt x="149783" y="948767"/>
                  </a:lnTo>
                  <a:lnTo>
                    <a:pt x="182088" y="981072"/>
                  </a:lnTo>
                  <a:lnTo>
                    <a:pt x="216904" y="1010697"/>
                  </a:lnTo>
                  <a:lnTo>
                    <a:pt x="254060" y="1037473"/>
                  </a:lnTo>
                  <a:lnTo>
                    <a:pt x="293386" y="1061230"/>
                  </a:lnTo>
                  <a:lnTo>
                    <a:pt x="334714" y="1081797"/>
                  </a:lnTo>
                  <a:lnTo>
                    <a:pt x="377873" y="1099005"/>
                  </a:lnTo>
                  <a:lnTo>
                    <a:pt x="422694" y="1112685"/>
                  </a:lnTo>
                  <a:lnTo>
                    <a:pt x="469006" y="1122666"/>
                  </a:lnTo>
                  <a:lnTo>
                    <a:pt x="516641" y="1128780"/>
                  </a:lnTo>
                  <a:lnTo>
                    <a:pt x="565427" y="1130855"/>
                  </a:lnTo>
                  <a:close/>
                </a:path>
              </a:pathLst>
            </a:custGeom>
            <a:ln w="31412">
              <a:solidFill>
                <a:srgbClr val="FFD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9324323" y="3354108"/>
            <a:ext cx="1162685" cy="1162685"/>
            <a:chOff x="9324323" y="3354108"/>
            <a:chExt cx="1162685" cy="1162685"/>
          </a:xfrm>
        </p:grpSpPr>
        <p:sp>
          <p:nvSpPr>
            <p:cNvPr id="15" name="object 15"/>
            <p:cNvSpPr/>
            <p:nvPr/>
          </p:nvSpPr>
          <p:spPr>
            <a:xfrm>
              <a:off x="9340029" y="3369814"/>
              <a:ext cx="1130935" cy="1130935"/>
            </a:xfrm>
            <a:custGeom>
              <a:avLst/>
              <a:gdLst/>
              <a:ahLst/>
              <a:cxnLst/>
              <a:rect l="l" t="t" r="r" b="b"/>
              <a:pathLst>
                <a:path w="1130934" h="1130935">
                  <a:moveTo>
                    <a:pt x="565427" y="1130855"/>
                  </a:moveTo>
                  <a:lnTo>
                    <a:pt x="614214" y="1128780"/>
                  </a:lnTo>
                  <a:lnTo>
                    <a:pt x="661848" y="1122666"/>
                  </a:lnTo>
                  <a:lnTo>
                    <a:pt x="708161" y="1112685"/>
                  </a:lnTo>
                  <a:lnTo>
                    <a:pt x="752981" y="1099005"/>
                  </a:lnTo>
                  <a:lnTo>
                    <a:pt x="796140" y="1081797"/>
                  </a:lnTo>
                  <a:lnTo>
                    <a:pt x="837468" y="1061230"/>
                  </a:lnTo>
                  <a:lnTo>
                    <a:pt x="876795" y="1037473"/>
                  </a:lnTo>
                  <a:lnTo>
                    <a:pt x="913951" y="1010697"/>
                  </a:lnTo>
                  <a:lnTo>
                    <a:pt x="948767" y="981072"/>
                  </a:lnTo>
                  <a:lnTo>
                    <a:pt x="981072" y="948767"/>
                  </a:lnTo>
                  <a:lnTo>
                    <a:pt x="1010697" y="913951"/>
                  </a:lnTo>
                  <a:lnTo>
                    <a:pt x="1037473" y="876795"/>
                  </a:lnTo>
                  <a:lnTo>
                    <a:pt x="1061230" y="837468"/>
                  </a:lnTo>
                  <a:lnTo>
                    <a:pt x="1081797" y="796140"/>
                  </a:lnTo>
                  <a:lnTo>
                    <a:pt x="1099005" y="752981"/>
                  </a:lnTo>
                  <a:lnTo>
                    <a:pt x="1112685" y="708161"/>
                  </a:lnTo>
                  <a:lnTo>
                    <a:pt x="1122666" y="661848"/>
                  </a:lnTo>
                  <a:lnTo>
                    <a:pt x="1128780" y="614214"/>
                  </a:lnTo>
                  <a:lnTo>
                    <a:pt x="1130855" y="565427"/>
                  </a:lnTo>
                  <a:lnTo>
                    <a:pt x="1128780" y="516641"/>
                  </a:lnTo>
                  <a:lnTo>
                    <a:pt x="1122666" y="469006"/>
                  </a:lnTo>
                  <a:lnTo>
                    <a:pt x="1112685" y="422694"/>
                  </a:lnTo>
                  <a:lnTo>
                    <a:pt x="1099005" y="377873"/>
                  </a:lnTo>
                  <a:lnTo>
                    <a:pt x="1081797" y="334714"/>
                  </a:lnTo>
                  <a:lnTo>
                    <a:pt x="1061230" y="293386"/>
                  </a:lnTo>
                  <a:lnTo>
                    <a:pt x="1037473" y="254060"/>
                  </a:lnTo>
                  <a:lnTo>
                    <a:pt x="1010697" y="216904"/>
                  </a:lnTo>
                  <a:lnTo>
                    <a:pt x="981072" y="182088"/>
                  </a:lnTo>
                  <a:lnTo>
                    <a:pt x="948767" y="149783"/>
                  </a:lnTo>
                  <a:lnTo>
                    <a:pt x="913951" y="120157"/>
                  </a:lnTo>
                  <a:lnTo>
                    <a:pt x="876795" y="93381"/>
                  </a:lnTo>
                  <a:lnTo>
                    <a:pt x="837468" y="69625"/>
                  </a:lnTo>
                  <a:lnTo>
                    <a:pt x="796140" y="49058"/>
                  </a:lnTo>
                  <a:lnTo>
                    <a:pt x="752981" y="31849"/>
                  </a:lnTo>
                  <a:lnTo>
                    <a:pt x="708161" y="18170"/>
                  </a:lnTo>
                  <a:lnTo>
                    <a:pt x="661848" y="8188"/>
                  </a:lnTo>
                  <a:lnTo>
                    <a:pt x="614214" y="2075"/>
                  </a:lnTo>
                  <a:lnTo>
                    <a:pt x="565427" y="0"/>
                  </a:lnTo>
                  <a:lnTo>
                    <a:pt x="516641" y="2075"/>
                  </a:lnTo>
                  <a:lnTo>
                    <a:pt x="469006" y="8188"/>
                  </a:lnTo>
                  <a:lnTo>
                    <a:pt x="422694" y="18170"/>
                  </a:lnTo>
                  <a:lnTo>
                    <a:pt x="377873" y="31849"/>
                  </a:lnTo>
                  <a:lnTo>
                    <a:pt x="334714" y="49058"/>
                  </a:lnTo>
                  <a:lnTo>
                    <a:pt x="293386" y="69625"/>
                  </a:lnTo>
                  <a:lnTo>
                    <a:pt x="254060" y="93381"/>
                  </a:lnTo>
                  <a:lnTo>
                    <a:pt x="216904" y="120157"/>
                  </a:lnTo>
                  <a:lnTo>
                    <a:pt x="182088" y="149783"/>
                  </a:lnTo>
                  <a:lnTo>
                    <a:pt x="149783" y="182088"/>
                  </a:lnTo>
                  <a:lnTo>
                    <a:pt x="120157" y="216904"/>
                  </a:lnTo>
                  <a:lnTo>
                    <a:pt x="93381" y="254060"/>
                  </a:lnTo>
                  <a:lnTo>
                    <a:pt x="69625" y="293386"/>
                  </a:lnTo>
                  <a:lnTo>
                    <a:pt x="49058" y="334714"/>
                  </a:lnTo>
                  <a:lnTo>
                    <a:pt x="31849" y="377873"/>
                  </a:lnTo>
                  <a:lnTo>
                    <a:pt x="18170" y="422694"/>
                  </a:lnTo>
                  <a:lnTo>
                    <a:pt x="8188" y="469006"/>
                  </a:lnTo>
                  <a:lnTo>
                    <a:pt x="2075" y="516641"/>
                  </a:lnTo>
                  <a:lnTo>
                    <a:pt x="0" y="565427"/>
                  </a:lnTo>
                  <a:lnTo>
                    <a:pt x="2075" y="614214"/>
                  </a:lnTo>
                  <a:lnTo>
                    <a:pt x="8188" y="661848"/>
                  </a:lnTo>
                  <a:lnTo>
                    <a:pt x="18170" y="708161"/>
                  </a:lnTo>
                  <a:lnTo>
                    <a:pt x="31849" y="752981"/>
                  </a:lnTo>
                  <a:lnTo>
                    <a:pt x="49058" y="796140"/>
                  </a:lnTo>
                  <a:lnTo>
                    <a:pt x="69625" y="837468"/>
                  </a:lnTo>
                  <a:lnTo>
                    <a:pt x="93381" y="876795"/>
                  </a:lnTo>
                  <a:lnTo>
                    <a:pt x="120157" y="913951"/>
                  </a:lnTo>
                  <a:lnTo>
                    <a:pt x="149783" y="948767"/>
                  </a:lnTo>
                  <a:lnTo>
                    <a:pt x="182088" y="981072"/>
                  </a:lnTo>
                  <a:lnTo>
                    <a:pt x="216904" y="1010697"/>
                  </a:lnTo>
                  <a:lnTo>
                    <a:pt x="254060" y="1037473"/>
                  </a:lnTo>
                  <a:lnTo>
                    <a:pt x="293386" y="1061230"/>
                  </a:lnTo>
                  <a:lnTo>
                    <a:pt x="334714" y="1081797"/>
                  </a:lnTo>
                  <a:lnTo>
                    <a:pt x="377873" y="1099005"/>
                  </a:lnTo>
                  <a:lnTo>
                    <a:pt x="422694" y="1112685"/>
                  </a:lnTo>
                  <a:lnTo>
                    <a:pt x="469006" y="1122666"/>
                  </a:lnTo>
                  <a:lnTo>
                    <a:pt x="516641" y="1128780"/>
                  </a:lnTo>
                  <a:lnTo>
                    <a:pt x="565427" y="1130855"/>
                  </a:lnTo>
                  <a:close/>
                </a:path>
              </a:pathLst>
            </a:custGeom>
            <a:ln w="31412">
              <a:solidFill>
                <a:srgbClr val="FFD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01176" y="3567711"/>
              <a:ext cx="808561" cy="808561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9324323" y="6423888"/>
            <a:ext cx="1162685" cy="1162685"/>
            <a:chOff x="9324323" y="6423888"/>
            <a:chExt cx="1162685" cy="1162685"/>
          </a:xfrm>
        </p:grpSpPr>
        <p:sp>
          <p:nvSpPr>
            <p:cNvPr id="18" name="object 18"/>
            <p:cNvSpPr/>
            <p:nvPr/>
          </p:nvSpPr>
          <p:spPr>
            <a:xfrm>
              <a:off x="9340029" y="6439594"/>
              <a:ext cx="1130935" cy="1130935"/>
            </a:xfrm>
            <a:custGeom>
              <a:avLst/>
              <a:gdLst/>
              <a:ahLst/>
              <a:cxnLst/>
              <a:rect l="l" t="t" r="r" b="b"/>
              <a:pathLst>
                <a:path w="1130934" h="1130934">
                  <a:moveTo>
                    <a:pt x="565427" y="1130855"/>
                  </a:moveTo>
                  <a:lnTo>
                    <a:pt x="614214" y="1128780"/>
                  </a:lnTo>
                  <a:lnTo>
                    <a:pt x="661848" y="1122666"/>
                  </a:lnTo>
                  <a:lnTo>
                    <a:pt x="708161" y="1112685"/>
                  </a:lnTo>
                  <a:lnTo>
                    <a:pt x="752981" y="1099005"/>
                  </a:lnTo>
                  <a:lnTo>
                    <a:pt x="796140" y="1081797"/>
                  </a:lnTo>
                  <a:lnTo>
                    <a:pt x="837468" y="1061230"/>
                  </a:lnTo>
                  <a:lnTo>
                    <a:pt x="876795" y="1037473"/>
                  </a:lnTo>
                  <a:lnTo>
                    <a:pt x="913951" y="1010697"/>
                  </a:lnTo>
                  <a:lnTo>
                    <a:pt x="948767" y="981072"/>
                  </a:lnTo>
                  <a:lnTo>
                    <a:pt x="981072" y="948767"/>
                  </a:lnTo>
                  <a:lnTo>
                    <a:pt x="1010697" y="913951"/>
                  </a:lnTo>
                  <a:lnTo>
                    <a:pt x="1037473" y="876795"/>
                  </a:lnTo>
                  <a:lnTo>
                    <a:pt x="1061230" y="837468"/>
                  </a:lnTo>
                  <a:lnTo>
                    <a:pt x="1081797" y="796140"/>
                  </a:lnTo>
                  <a:lnTo>
                    <a:pt x="1099005" y="752981"/>
                  </a:lnTo>
                  <a:lnTo>
                    <a:pt x="1112685" y="708161"/>
                  </a:lnTo>
                  <a:lnTo>
                    <a:pt x="1122666" y="661848"/>
                  </a:lnTo>
                  <a:lnTo>
                    <a:pt x="1128780" y="614214"/>
                  </a:lnTo>
                  <a:lnTo>
                    <a:pt x="1130855" y="565427"/>
                  </a:lnTo>
                  <a:lnTo>
                    <a:pt x="1128780" y="516641"/>
                  </a:lnTo>
                  <a:lnTo>
                    <a:pt x="1122666" y="469006"/>
                  </a:lnTo>
                  <a:lnTo>
                    <a:pt x="1112685" y="422694"/>
                  </a:lnTo>
                  <a:lnTo>
                    <a:pt x="1099005" y="377873"/>
                  </a:lnTo>
                  <a:lnTo>
                    <a:pt x="1081797" y="334714"/>
                  </a:lnTo>
                  <a:lnTo>
                    <a:pt x="1061230" y="293386"/>
                  </a:lnTo>
                  <a:lnTo>
                    <a:pt x="1037473" y="254060"/>
                  </a:lnTo>
                  <a:lnTo>
                    <a:pt x="1010697" y="216904"/>
                  </a:lnTo>
                  <a:lnTo>
                    <a:pt x="981072" y="182088"/>
                  </a:lnTo>
                  <a:lnTo>
                    <a:pt x="948767" y="149783"/>
                  </a:lnTo>
                  <a:lnTo>
                    <a:pt x="913951" y="120157"/>
                  </a:lnTo>
                  <a:lnTo>
                    <a:pt x="876795" y="93381"/>
                  </a:lnTo>
                  <a:lnTo>
                    <a:pt x="837468" y="69625"/>
                  </a:lnTo>
                  <a:lnTo>
                    <a:pt x="796140" y="49058"/>
                  </a:lnTo>
                  <a:lnTo>
                    <a:pt x="752981" y="31849"/>
                  </a:lnTo>
                  <a:lnTo>
                    <a:pt x="708161" y="18170"/>
                  </a:lnTo>
                  <a:lnTo>
                    <a:pt x="661848" y="8188"/>
                  </a:lnTo>
                  <a:lnTo>
                    <a:pt x="614214" y="2075"/>
                  </a:lnTo>
                  <a:lnTo>
                    <a:pt x="565427" y="0"/>
                  </a:lnTo>
                  <a:lnTo>
                    <a:pt x="516641" y="2075"/>
                  </a:lnTo>
                  <a:lnTo>
                    <a:pt x="469006" y="8188"/>
                  </a:lnTo>
                  <a:lnTo>
                    <a:pt x="422694" y="18170"/>
                  </a:lnTo>
                  <a:lnTo>
                    <a:pt x="377873" y="31849"/>
                  </a:lnTo>
                  <a:lnTo>
                    <a:pt x="334714" y="49058"/>
                  </a:lnTo>
                  <a:lnTo>
                    <a:pt x="293386" y="69625"/>
                  </a:lnTo>
                  <a:lnTo>
                    <a:pt x="254060" y="93381"/>
                  </a:lnTo>
                  <a:lnTo>
                    <a:pt x="216904" y="120157"/>
                  </a:lnTo>
                  <a:lnTo>
                    <a:pt x="182088" y="149783"/>
                  </a:lnTo>
                  <a:lnTo>
                    <a:pt x="149783" y="182088"/>
                  </a:lnTo>
                  <a:lnTo>
                    <a:pt x="120157" y="216904"/>
                  </a:lnTo>
                  <a:lnTo>
                    <a:pt x="93381" y="254060"/>
                  </a:lnTo>
                  <a:lnTo>
                    <a:pt x="69625" y="293386"/>
                  </a:lnTo>
                  <a:lnTo>
                    <a:pt x="49058" y="334714"/>
                  </a:lnTo>
                  <a:lnTo>
                    <a:pt x="31849" y="377873"/>
                  </a:lnTo>
                  <a:lnTo>
                    <a:pt x="18170" y="422694"/>
                  </a:lnTo>
                  <a:lnTo>
                    <a:pt x="8188" y="469006"/>
                  </a:lnTo>
                  <a:lnTo>
                    <a:pt x="2075" y="516641"/>
                  </a:lnTo>
                  <a:lnTo>
                    <a:pt x="0" y="565427"/>
                  </a:lnTo>
                  <a:lnTo>
                    <a:pt x="2075" y="614214"/>
                  </a:lnTo>
                  <a:lnTo>
                    <a:pt x="8188" y="661848"/>
                  </a:lnTo>
                  <a:lnTo>
                    <a:pt x="18170" y="708161"/>
                  </a:lnTo>
                  <a:lnTo>
                    <a:pt x="31849" y="752981"/>
                  </a:lnTo>
                  <a:lnTo>
                    <a:pt x="49058" y="796140"/>
                  </a:lnTo>
                  <a:lnTo>
                    <a:pt x="69625" y="837468"/>
                  </a:lnTo>
                  <a:lnTo>
                    <a:pt x="93381" y="876795"/>
                  </a:lnTo>
                  <a:lnTo>
                    <a:pt x="120157" y="913951"/>
                  </a:lnTo>
                  <a:lnTo>
                    <a:pt x="149783" y="948767"/>
                  </a:lnTo>
                  <a:lnTo>
                    <a:pt x="182088" y="981072"/>
                  </a:lnTo>
                  <a:lnTo>
                    <a:pt x="216904" y="1010697"/>
                  </a:lnTo>
                  <a:lnTo>
                    <a:pt x="254060" y="1037473"/>
                  </a:lnTo>
                  <a:lnTo>
                    <a:pt x="293386" y="1061230"/>
                  </a:lnTo>
                  <a:lnTo>
                    <a:pt x="334714" y="1081797"/>
                  </a:lnTo>
                  <a:lnTo>
                    <a:pt x="377873" y="1099005"/>
                  </a:lnTo>
                  <a:lnTo>
                    <a:pt x="422694" y="1112685"/>
                  </a:lnTo>
                  <a:lnTo>
                    <a:pt x="469006" y="1122666"/>
                  </a:lnTo>
                  <a:lnTo>
                    <a:pt x="516641" y="1128780"/>
                  </a:lnTo>
                  <a:lnTo>
                    <a:pt x="565427" y="1130855"/>
                  </a:lnTo>
                  <a:close/>
                </a:path>
              </a:pathLst>
            </a:custGeom>
            <a:ln w="31412">
              <a:solidFill>
                <a:srgbClr val="FFD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67145" y="6566710"/>
              <a:ext cx="876622" cy="876622"/>
            </a:xfrm>
            <a:prstGeom prst="rect">
              <a:avLst/>
            </a:prstGeom>
          </p:spPr>
        </p:pic>
      </p:grpSp>
      <p:sp>
        <p:nvSpPr>
          <p:cNvPr id="23" name="object 6">
            <a:extLst>
              <a:ext uri="{FF2B5EF4-FFF2-40B4-BE49-F238E27FC236}">
                <a16:creationId xmlns:a16="http://schemas.microsoft.com/office/drawing/2014/main" id="{DD110977-43F8-31EE-4B09-43A014D1AE48}"/>
              </a:ext>
            </a:extLst>
          </p:cNvPr>
          <p:cNvSpPr txBox="1"/>
          <p:nvPr/>
        </p:nvSpPr>
        <p:spPr>
          <a:xfrm>
            <a:off x="10833439" y="6272710"/>
            <a:ext cx="5610860" cy="64633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GB" sz="4100" b="1" dirty="0">
                <a:solidFill>
                  <a:srgbClr val="FFFFFF"/>
                </a:solidFill>
                <a:latin typeface="Arial"/>
                <a:cs typeface="Arial"/>
              </a:rPr>
              <a:t>Overall</a:t>
            </a:r>
            <a:r>
              <a:rPr lang="en-GB"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4100" b="1" spc="-10" dirty="0">
                <a:solidFill>
                  <a:srgbClr val="FFFFFF"/>
                </a:solidFill>
                <a:latin typeface="Arial"/>
                <a:cs typeface="Arial"/>
              </a:rPr>
              <a:t>objective</a:t>
            </a:r>
            <a:endParaRPr lang="en-GB" sz="4100" dirty="0">
              <a:latin typeface="Arial"/>
              <a:cs typeface="Arial"/>
            </a:endParaRPr>
          </a:p>
        </p:txBody>
      </p:sp>
      <p:sp>
        <p:nvSpPr>
          <p:cNvPr id="26" name="object 6">
            <a:extLst>
              <a:ext uri="{FF2B5EF4-FFF2-40B4-BE49-F238E27FC236}">
                <a16:creationId xmlns:a16="http://schemas.microsoft.com/office/drawing/2014/main" id="{AF63E445-CFA7-85CE-46E5-1C30D4056373}"/>
              </a:ext>
            </a:extLst>
          </p:cNvPr>
          <p:cNvSpPr txBox="1"/>
          <p:nvPr/>
        </p:nvSpPr>
        <p:spPr>
          <a:xfrm>
            <a:off x="10865189" y="5121756"/>
            <a:ext cx="5610860" cy="64633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GB" sz="4100" b="1" dirty="0">
                <a:solidFill>
                  <a:srgbClr val="FFFFFF"/>
                </a:solidFill>
                <a:latin typeface="Arial"/>
                <a:cs typeface="Arial"/>
              </a:rPr>
              <a:t>Public Consultation</a:t>
            </a:r>
            <a:endParaRPr lang="en-GB" sz="4100" b="1" spc="-1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l">
              <a:lnSpc>
                <a:spcPts val="4850"/>
              </a:lnSpc>
              <a:spcBef>
                <a:spcPts val="120"/>
              </a:spcBef>
            </a:pPr>
            <a:r>
              <a:rPr dirty="0"/>
              <a:t>PEACEPLUS</a:t>
            </a:r>
            <a:r>
              <a:rPr spc="5" dirty="0"/>
              <a:t> </a:t>
            </a:r>
            <a:r>
              <a:rPr spc="-10" dirty="0"/>
              <a:t>Programme</a:t>
            </a:r>
          </a:p>
          <a:p>
            <a:pPr marL="12700" algn="l">
              <a:lnSpc>
                <a:spcPts val="4850"/>
              </a:lnSpc>
            </a:pPr>
            <a:r>
              <a:rPr b="0" dirty="0">
                <a:solidFill>
                  <a:srgbClr val="FFDD00"/>
                </a:solidFill>
                <a:latin typeface="Arial"/>
                <a:cs typeface="Arial"/>
              </a:rPr>
              <a:t>Thematic</a:t>
            </a:r>
            <a:r>
              <a:rPr b="0" spc="-220" dirty="0">
                <a:solidFill>
                  <a:srgbClr val="FFDD00"/>
                </a:solidFill>
                <a:latin typeface="Arial"/>
                <a:cs typeface="Arial"/>
              </a:rPr>
              <a:t> </a:t>
            </a:r>
            <a:r>
              <a:rPr b="0" spc="-10" dirty="0">
                <a:solidFill>
                  <a:srgbClr val="FFDD00"/>
                </a:solidFill>
                <a:latin typeface="Arial"/>
                <a:cs typeface="Arial"/>
              </a:rPr>
              <a:t>Areas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9554" y="4188343"/>
            <a:ext cx="18324049" cy="468007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l">
              <a:lnSpc>
                <a:spcPts val="4850"/>
              </a:lnSpc>
              <a:spcBef>
                <a:spcPts val="120"/>
              </a:spcBef>
            </a:pPr>
            <a:r>
              <a:rPr dirty="0"/>
              <a:t>PEACEPLUS</a:t>
            </a:r>
            <a:r>
              <a:rPr spc="5" dirty="0"/>
              <a:t> </a:t>
            </a:r>
            <a:r>
              <a:rPr spc="-10" dirty="0"/>
              <a:t>Programme</a:t>
            </a:r>
          </a:p>
          <a:p>
            <a:pPr marL="12700" algn="l">
              <a:lnSpc>
                <a:spcPts val="4850"/>
              </a:lnSpc>
            </a:pPr>
            <a:r>
              <a:rPr b="0" dirty="0">
                <a:solidFill>
                  <a:srgbClr val="FFDD00"/>
                </a:solidFill>
                <a:latin typeface="Arial"/>
                <a:cs typeface="Arial"/>
              </a:rPr>
              <a:t>Priority</a:t>
            </a:r>
            <a:r>
              <a:rPr b="0" spc="-220" dirty="0">
                <a:solidFill>
                  <a:srgbClr val="FFDD00"/>
                </a:solidFill>
                <a:latin typeface="Arial"/>
                <a:cs typeface="Arial"/>
              </a:rPr>
              <a:t> </a:t>
            </a:r>
            <a:r>
              <a:rPr b="0" spc="-10" dirty="0">
                <a:solidFill>
                  <a:srgbClr val="FFDD00"/>
                </a:solidFill>
                <a:latin typeface="Arial"/>
                <a:cs typeface="Arial"/>
              </a:rPr>
              <a:t>Areas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316920" y="2830699"/>
            <a:ext cx="10005060" cy="7355205"/>
          </a:xfrm>
          <a:prstGeom prst="rect">
            <a:avLst/>
          </a:prstGeom>
        </p:spPr>
        <p:txBody>
          <a:bodyPr vert="horz" wrap="square" lIns="0" tIns="213995" rIns="0" bIns="0" rtlCol="0">
            <a:spAutoFit/>
          </a:bodyPr>
          <a:lstStyle/>
          <a:p>
            <a:pPr marL="433705" indent="-421005" algn="l">
              <a:lnSpc>
                <a:spcPct val="100000"/>
              </a:lnSpc>
              <a:spcBef>
                <a:spcPts val="1685"/>
              </a:spcBef>
              <a:buClr>
                <a:srgbClr val="FFDD00"/>
              </a:buClr>
              <a:buChar char="•"/>
              <a:tabLst>
                <a:tab pos="433705" algn="l"/>
              </a:tabLst>
            </a:pP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Support,</a:t>
            </a:r>
            <a:r>
              <a:rPr sz="28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develop,</a:t>
            </a:r>
            <a:r>
              <a:rPr sz="28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enable</a:t>
            </a:r>
            <a:r>
              <a:rPr sz="28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8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engage</a:t>
            </a:r>
            <a:r>
              <a:rPr sz="28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communities</a:t>
            </a:r>
            <a:endParaRPr sz="2800" dirty="0">
              <a:latin typeface="Arial"/>
              <a:cs typeface="Arial"/>
            </a:endParaRPr>
          </a:p>
          <a:p>
            <a:pPr marL="433705" marR="211454" indent="-421640" algn="l">
              <a:lnSpc>
                <a:spcPct val="108000"/>
              </a:lnSpc>
              <a:spcBef>
                <a:spcPts val="1320"/>
              </a:spcBef>
              <a:buClr>
                <a:srgbClr val="FFDD00"/>
              </a:buClr>
              <a:buChar char="•"/>
              <a:tabLst>
                <a:tab pos="433705" algn="l"/>
              </a:tabLst>
            </a:pP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Development</a:t>
            </a:r>
            <a:r>
              <a:rPr sz="28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8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Local</a:t>
            </a:r>
            <a:r>
              <a:rPr sz="2800" b="1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Action</a:t>
            </a:r>
            <a:r>
              <a:rPr sz="28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Plan</a:t>
            </a:r>
            <a:r>
              <a:rPr sz="28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28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Local</a:t>
            </a:r>
            <a:r>
              <a:rPr sz="2800" b="1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Authorities, </a:t>
            </a:r>
            <a:r>
              <a:rPr sz="2800" b="1" spc="-20" dirty="0">
                <a:solidFill>
                  <a:srgbClr val="FFFFFF"/>
                </a:solidFill>
                <a:latin typeface="Arial"/>
                <a:cs typeface="Arial"/>
              </a:rPr>
              <a:t>co-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creation</a:t>
            </a:r>
            <a:r>
              <a:rPr sz="28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28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8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communities</a:t>
            </a:r>
            <a:r>
              <a:rPr sz="2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28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8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local</a:t>
            </a:r>
            <a:r>
              <a:rPr sz="2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level</a:t>
            </a:r>
            <a:endParaRPr sz="2800" dirty="0">
              <a:latin typeface="Arial"/>
              <a:cs typeface="Arial"/>
            </a:endParaRPr>
          </a:p>
          <a:p>
            <a:pPr marL="433705" marR="443230" indent="-421640" algn="l">
              <a:lnSpc>
                <a:spcPct val="108000"/>
              </a:lnSpc>
              <a:spcBef>
                <a:spcPts val="1315"/>
              </a:spcBef>
              <a:buClr>
                <a:srgbClr val="FFDD00"/>
              </a:buClr>
              <a:buChar char="•"/>
              <a:tabLst>
                <a:tab pos="433705" algn="l"/>
              </a:tabLst>
            </a:pP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Meaningful</a:t>
            </a:r>
            <a:r>
              <a:rPr sz="28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engagement</a:t>
            </a:r>
            <a:r>
              <a:rPr sz="28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28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new</a:t>
            </a:r>
            <a:r>
              <a:rPr sz="28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innovative</a:t>
            </a:r>
            <a:r>
              <a:rPr sz="28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approaches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8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delivery</a:t>
            </a:r>
            <a:r>
              <a:rPr sz="28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8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services.</a:t>
            </a:r>
            <a:endParaRPr sz="2800" dirty="0">
              <a:latin typeface="Arial"/>
              <a:cs typeface="Arial"/>
            </a:endParaRPr>
          </a:p>
          <a:p>
            <a:pPr marL="433705" marR="5080" indent="-421640" algn="l">
              <a:lnSpc>
                <a:spcPct val="108000"/>
              </a:lnSpc>
              <a:spcBef>
                <a:spcPts val="1320"/>
              </a:spcBef>
              <a:buClr>
                <a:srgbClr val="FFDD00"/>
              </a:buClr>
              <a:buChar char="•"/>
              <a:tabLst>
                <a:tab pos="433705" algn="l"/>
              </a:tabLst>
            </a:pP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Inclusion</a:t>
            </a:r>
            <a:r>
              <a:rPr sz="28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8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civil</a:t>
            </a:r>
            <a:r>
              <a:rPr sz="28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society</a:t>
            </a:r>
            <a:r>
              <a:rPr sz="28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28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every</a:t>
            </a:r>
            <a:r>
              <a:rPr sz="28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level</a:t>
            </a:r>
            <a:r>
              <a:rPr sz="28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28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address</a:t>
            </a:r>
            <a:r>
              <a:rPr sz="28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societal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8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community</a:t>
            </a:r>
            <a:r>
              <a:rPr sz="28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challenges</a:t>
            </a:r>
            <a:endParaRPr sz="2800" dirty="0">
              <a:latin typeface="Arial"/>
              <a:cs typeface="Arial"/>
            </a:endParaRPr>
          </a:p>
          <a:p>
            <a:pPr marL="433705" indent="-421005" algn="l">
              <a:lnSpc>
                <a:spcPct val="100000"/>
              </a:lnSpc>
              <a:spcBef>
                <a:spcPts val="1585"/>
              </a:spcBef>
              <a:buClr>
                <a:srgbClr val="FFDD00"/>
              </a:buClr>
              <a:buChar char="•"/>
              <a:tabLst>
                <a:tab pos="433705" algn="l"/>
              </a:tabLst>
            </a:pP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Real</a:t>
            </a:r>
            <a:r>
              <a:rPr sz="28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8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lasting</a:t>
            </a:r>
            <a:r>
              <a:rPr sz="28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impact</a:t>
            </a:r>
            <a:r>
              <a:rPr sz="28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especially</a:t>
            </a:r>
            <a:r>
              <a:rPr sz="28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those</a:t>
            </a:r>
            <a:r>
              <a:rPr sz="28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most</a:t>
            </a:r>
            <a:r>
              <a:rPr sz="28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affected</a:t>
            </a:r>
            <a:endParaRPr sz="2800" dirty="0">
              <a:latin typeface="Arial"/>
              <a:cs typeface="Arial"/>
            </a:endParaRPr>
          </a:p>
          <a:p>
            <a:pPr marL="431800" marR="1074420" indent="-419734" algn="l">
              <a:lnSpc>
                <a:spcPct val="108000"/>
              </a:lnSpc>
              <a:spcBef>
                <a:spcPts val="1320"/>
              </a:spcBef>
              <a:buClr>
                <a:srgbClr val="FFDD00"/>
              </a:buClr>
              <a:buChar char="•"/>
              <a:tabLst>
                <a:tab pos="433705" algn="l"/>
              </a:tabLst>
            </a:pP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Engage</a:t>
            </a:r>
            <a:r>
              <a:rPr sz="28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those</a:t>
            </a:r>
            <a:r>
              <a:rPr sz="28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marginalised</a:t>
            </a:r>
            <a:r>
              <a:rPr sz="28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8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become</a:t>
            </a:r>
            <a:r>
              <a:rPr sz="28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involved</a:t>
            </a:r>
            <a:r>
              <a:rPr sz="28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25" dirty="0">
                <a:solidFill>
                  <a:srgbClr val="FFFFFF"/>
                </a:solidFill>
                <a:latin typeface="Arial"/>
                <a:cs typeface="Arial"/>
              </a:rPr>
              <a:t>in 	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improving</a:t>
            </a:r>
            <a:r>
              <a:rPr sz="28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their</a:t>
            </a:r>
            <a:r>
              <a:rPr sz="28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physical</a:t>
            </a:r>
            <a:r>
              <a:rPr sz="28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8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social</a:t>
            </a:r>
            <a:r>
              <a:rPr sz="28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environment</a:t>
            </a:r>
            <a:r>
              <a:rPr sz="28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50" dirty="0">
                <a:solidFill>
                  <a:srgbClr val="FFFFFF"/>
                </a:solidFill>
                <a:latin typeface="Arial"/>
                <a:cs typeface="Arial"/>
              </a:rPr>
              <a:t>– 	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regenerate</a:t>
            </a:r>
            <a:r>
              <a:rPr sz="28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local</a:t>
            </a:r>
            <a:r>
              <a:rPr sz="28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endParaRPr sz="2800" dirty="0">
              <a:latin typeface="Arial"/>
              <a:cs typeface="Arial"/>
            </a:endParaRPr>
          </a:p>
          <a:p>
            <a:pPr marL="432434" indent="-419734" algn="l">
              <a:lnSpc>
                <a:spcPct val="100000"/>
              </a:lnSpc>
              <a:spcBef>
                <a:spcPts val="1585"/>
              </a:spcBef>
              <a:buClr>
                <a:srgbClr val="FFDD00"/>
              </a:buClr>
              <a:buChar char="•"/>
              <a:tabLst>
                <a:tab pos="432434" algn="l"/>
              </a:tabLst>
            </a:pP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Small</a:t>
            </a:r>
            <a:r>
              <a:rPr sz="28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grants</a:t>
            </a:r>
            <a:r>
              <a:rPr sz="28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&lt;€100k</a:t>
            </a:r>
            <a:r>
              <a:rPr sz="28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28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administratively</a:t>
            </a:r>
            <a:r>
              <a:rPr sz="28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simpler</a:t>
            </a:r>
            <a:endParaRPr sz="2800" dirty="0">
              <a:latin typeface="Arial"/>
              <a:cs typeface="Arial"/>
            </a:endParaRPr>
          </a:p>
          <a:p>
            <a:pPr marL="432434" indent="-419734" algn="l">
              <a:lnSpc>
                <a:spcPct val="100000"/>
              </a:lnSpc>
              <a:spcBef>
                <a:spcPts val="1590"/>
              </a:spcBef>
              <a:buClr>
                <a:srgbClr val="FFDD00"/>
              </a:buClr>
              <a:buChar char="•"/>
              <a:tabLst>
                <a:tab pos="432434" algn="l"/>
              </a:tabLst>
            </a:pPr>
            <a:r>
              <a:rPr sz="2800" b="1" spc="-25" dirty="0">
                <a:solidFill>
                  <a:srgbClr val="FFFFFF"/>
                </a:solidFill>
                <a:latin typeface="Arial"/>
                <a:cs typeface="Arial"/>
              </a:rPr>
              <a:t>Cross-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border</a:t>
            </a:r>
            <a:r>
              <a:rPr sz="28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legal</a:t>
            </a:r>
            <a:r>
              <a:rPr sz="28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8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administrative</a:t>
            </a:r>
            <a:r>
              <a:rPr sz="28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challenges</a:t>
            </a:r>
            <a:endParaRPr sz="2800" dirty="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56506" y="2827139"/>
            <a:ext cx="5444860" cy="771355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827139"/>
            <a:ext cx="6701366" cy="848141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l">
              <a:lnSpc>
                <a:spcPts val="4850"/>
              </a:lnSpc>
              <a:spcBef>
                <a:spcPts val="120"/>
              </a:spcBef>
            </a:pPr>
            <a:r>
              <a:rPr dirty="0"/>
              <a:t>PEACEPLUS</a:t>
            </a:r>
            <a:r>
              <a:rPr spc="5" dirty="0"/>
              <a:t> </a:t>
            </a:r>
            <a:r>
              <a:rPr spc="-10" dirty="0"/>
              <a:t>Programme</a:t>
            </a:r>
          </a:p>
          <a:p>
            <a:pPr marL="12700" algn="l">
              <a:lnSpc>
                <a:spcPts val="4850"/>
              </a:lnSpc>
            </a:pPr>
            <a:r>
              <a:rPr b="0" dirty="0">
                <a:solidFill>
                  <a:srgbClr val="FFDD00"/>
                </a:solidFill>
                <a:latin typeface="Arial"/>
                <a:cs typeface="Arial"/>
              </a:rPr>
              <a:t>Priority</a:t>
            </a:r>
            <a:r>
              <a:rPr b="0" spc="-220" dirty="0">
                <a:solidFill>
                  <a:srgbClr val="FFDD00"/>
                </a:solidFill>
                <a:latin typeface="Arial"/>
                <a:cs typeface="Arial"/>
              </a:rPr>
              <a:t> </a:t>
            </a:r>
            <a:r>
              <a:rPr b="0" spc="-10" dirty="0">
                <a:solidFill>
                  <a:srgbClr val="FFDD00"/>
                </a:solidFill>
                <a:latin typeface="Arial"/>
                <a:cs typeface="Arial"/>
              </a:rPr>
              <a:t>Areas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316920" y="2998233"/>
            <a:ext cx="10121265" cy="78162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33705" marR="896619" indent="-421640" algn="l">
              <a:lnSpc>
                <a:spcPct val="108000"/>
              </a:lnSpc>
              <a:spcBef>
                <a:spcPts val="95"/>
              </a:spcBef>
              <a:buClr>
                <a:srgbClr val="FFDD00"/>
              </a:buClr>
              <a:buChar char="•"/>
              <a:tabLst>
                <a:tab pos="433705" algn="l"/>
              </a:tabLst>
            </a:pP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Investment</a:t>
            </a:r>
            <a:r>
              <a:rPr sz="28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8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28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young</a:t>
            </a:r>
            <a:r>
              <a:rPr sz="28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people</a:t>
            </a:r>
            <a:r>
              <a:rPr sz="28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8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improve</a:t>
            </a:r>
            <a:r>
              <a:rPr sz="28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their</a:t>
            </a:r>
            <a:r>
              <a:rPr sz="28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20" dirty="0">
                <a:solidFill>
                  <a:srgbClr val="FFFFFF"/>
                </a:solidFill>
                <a:latin typeface="Arial"/>
                <a:cs typeface="Arial"/>
              </a:rPr>
              <a:t>life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opportunities</a:t>
            </a:r>
            <a:endParaRPr sz="2800" dirty="0">
              <a:latin typeface="Arial"/>
              <a:cs typeface="Arial"/>
            </a:endParaRPr>
          </a:p>
          <a:p>
            <a:pPr marL="433705" indent="-421005" algn="l">
              <a:lnSpc>
                <a:spcPct val="100000"/>
              </a:lnSpc>
              <a:spcBef>
                <a:spcPts val="1590"/>
              </a:spcBef>
              <a:buClr>
                <a:srgbClr val="FFDD00"/>
              </a:buClr>
              <a:buChar char="•"/>
              <a:tabLst>
                <a:tab pos="433705" algn="l"/>
              </a:tabLst>
            </a:pP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Encourage</a:t>
            </a:r>
            <a:r>
              <a:rPr sz="28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social</a:t>
            </a:r>
            <a:r>
              <a:rPr sz="28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economy</a:t>
            </a:r>
            <a:r>
              <a:rPr sz="28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8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entrepreneurship</a:t>
            </a:r>
            <a:endParaRPr sz="2800" dirty="0">
              <a:latin typeface="Arial"/>
              <a:cs typeface="Arial"/>
            </a:endParaRPr>
          </a:p>
          <a:p>
            <a:pPr marL="433705" indent="-421005" algn="l">
              <a:lnSpc>
                <a:spcPct val="100000"/>
              </a:lnSpc>
              <a:spcBef>
                <a:spcPts val="1585"/>
              </a:spcBef>
              <a:buClr>
                <a:srgbClr val="FFDD00"/>
              </a:buClr>
              <a:buChar char="•"/>
              <a:tabLst>
                <a:tab pos="433705" algn="l"/>
              </a:tabLst>
            </a:pP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Community</a:t>
            </a:r>
            <a:r>
              <a:rPr sz="28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leadership</a:t>
            </a:r>
            <a:endParaRPr sz="2800" dirty="0">
              <a:latin typeface="Arial"/>
              <a:cs typeface="Arial"/>
            </a:endParaRPr>
          </a:p>
          <a:p>
            <a:pPr marL="433705" marR="5080" indent="-421640" algn="l">
              <a:lnSpc>
                <a:spcPct val="108000"/>
              </a:lnSpc>
              <a:spcBef>
                <a:spcPts val="1320"/>
              </a:spcBef>
              <a:buClr>
                <a:srgbClr val="FFDD00"/>
              </a:buClr>
              <a:buChar char="•"/>
              <a:tabLst>
                <a:tab pos="433705" algn="l"/>
              </a:tabLst>
            </a:pP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Investment</a:t>
            </a:r>
            <a:r>
              <a:rPr sz="28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8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8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economy</a:t>
            </a:r>
            <a:r>
              <a:rPr sz="28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28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SMES</a:t>
            </a:r>
            <a:r>
              <a:rPr sz="28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support</a:t>
            </a:r>
            <a:r>
              <a:rPr sz="28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8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research,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skills, lifelong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learning</a:t>
            </a:r>
            <a:endParaRPr sz="2800" dirty="0">
              <a:latin typeface="Arial"/>
              <a:cs typeface="Arial"/>
            </a:endParaRPr>
          </a:p>
          <a:p>
            <a:pPr marL="433705" marR="1644014" indent="-421640" algn="l">
              <a:lnSpc>
                <a:spcPct val="108000"/>
              </a:lnSpc>
              <a:spcBef>
                <a:spcPts val="1315"/>
              </a:spcBef>
              <a:buClr>
                <a:srgbClr val="FFDD00"/>
              </a:buClr>
              <a:buChar char="•"/>
              <a:tabLst>
                <a:tab pos="433705" algn="l"/>
              </a:tabLst>
            </a:pP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Investment</a:t>
            </a:r>
            <a:r>
              <a:rPr sz="28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8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rural</a:t>
            </a:r>
            <a:r>
              <a:rPr sz="28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8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border</a:t>
            </a:r>
            <a:r>
              <a:rPr sz="28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communities</a:t>
            </a:r>
            <a:r>
              <a:rPr sz="28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50" dirty="0">
                <a:solidFill>
                  <a:srgbClr val="FFFFFF"/>
                </a:solidFill>
                <a:latin typeface="Arial"/>
                <a:cs typeface="Arial"/>
              </a:rPr>
              <a:t>-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regeneration</a:t>
            </a:r>
            <a:r>
              <a:rPr sz="28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8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reimaging,</a:t>
            </a:r>
            <a:r>
              <a:rPr sz="28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access</a:t>
            </a:r>
            <a:r>
              <a:rPr sz="28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8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services</a:t>
            </a:r>
            <a:endParaRPr sz="2800" dirty="0">
              <a:latin typeface="Arial"/>
              <a:cs typeface="Arial"/>
            </a:endParaRPr>
          </a:p>
          <a:p>
            <a:pPr marL="433705" marR="1211580" indent="-421640" algn="l">
              <a:lnSpc>
                <a:spcPct val="108000"/>
              </a:lnSpc>
              <a:spcBef>
                <a:spcPts val="1320"/>
              </a:spcBef>
              <a:buClr>
                <a:srgbClr val="FFDD00"/>
              </a:buClr>
              <a:buChar char="•"/>
              <a:tabLst>
                <a:tab pos="433705" algn="l"/>
              </a:tabLst>
            </a:pP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Iconic</a:t>
            </a:r>
            <a:r>
              <a:rPr sz="28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spaces</a:t>
            </a:r>
            <a:r>
              <a:rPr sz="28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28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new</a:t>
            </a:r>
            <a:r>
              <a:rPr sz="28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8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vibrant</a:t>
            </a:r>
            <a:r>
              <a:rPr sz="28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town</a:t>
            </a:r>
            <a:r>
              <a:rPr sz="28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centres</a:t>
            </a:r>
            <a:r>
              <a:rPr sz="28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2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villages</a:t>
            </a:r>
            <a:endParaRPr sz="2800" dirty="0">
              <a:latin typeface="Arial"/>
              <a:cs typeface="Arial"/>
            </a:endParaRPr>
          </a:p>
          <a:p>
            <a:pPr marL="433705" marR="479425" indent="-421640" algn="l">
              <a:lnSpc>
                <a:spcPct val="108000"/>
              </a:lnSpc>
              <a:spcBef>
                <a:spcPts val="1320"/>
              </a:spcBef>
              <a:buClr>
                <a:srgbClr val="FFDD00"/>
              </a:buClr>
              <a:buChar char="•"/>
              <a:tabLst>
                <a:tab pos="433705" algn="l"/>
              </a:tabLst>
            </a:pP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Health</a:t>
            </a:r>
            <a:r>
              <a:rPr sz="28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8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wellbeing</a:t>
            </a:r>
            <a:r>
              <a:rPr sz="28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8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citizens</a:t>
            </a:r>
            <a:r>
              <a:rPr sz="28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28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equality</a:t>
            </a:r>
            <a:r>
              <a:rPr sz="28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8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access</a:t>
            </a:r>
            <a:r>
              <a:rPr sz="28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2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services</a:t>
            </a:r>
            <a:endParaRPr sz="2800" dirty="0">
              <a:latin typeface="Arial"/>
              <a:cs typeface="Arial"/>
            </a:endParaRPr>
          </a:p>
          <a:p>
            <a:pPr marL="433705" indent="-421005" algn="l">
              <a:lnSpc>
                <a:spcPct val="100000"/>
              </a:lnSpc>
              <a:spcBef>
                <a:spcPts val="1585"/>
              </a:spcBef>
              <a:buClr>
                <a:srgbClr val="FFDD00"/>
              </a:buClr>
              <a:buChar char="•"/>
              <a:tabLst>
                <a:tab pos="433705" algn="l"/>
              </a:tabLst>
            </a:pP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Environmental</a:t>
            </a:r>
            <a:r>
              <a:rPr sz="28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protection</a:t>
            </a:r>
            <a:r>
              <a:rPr sz="28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activities</a:t>
            </a:r>
            <a:endParaRPr sz="2800" dirty="0">
              <a:latin typeface="Arial"/>
              <a:cs typeface="Arial"/>
            </a:endParaRPr>
          </a:p>
          <a:p>
            <a:pPr marL="433705" indent="-421005" algn="l">
              <a:lnSpc>
                <a:spcPct val="100000"/>
              </a:lnSpc>
              <a:spcBef>
                <a:spcPts val="1585"/>
              </a:spcBef>
              <a:buClr>
                <a:srgbClr val="FFDD00"/>
              </a:buClr>
              <a:buChar char="•"/>
              <a:tabLst>
                <a:tab pos="433705" algn="l"/>
              </a:tabLst>
            </a:pP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Continued</a:t>
            </a:r>
            <a:r>
              <a:rPr sz="28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impact</a:t>
            </a:r>
            <a:r>
              <a:rPr sz="28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8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Brexit</a:t>
            </a:r>
            <a:endParaRPr sz="2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5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4460597"/>
            <a:ext cx="20104100" cy="6848475"/>
            <a:chOff x="0" y="4460597"/>
            <a:chExt cx="20104100" cy="6848475"/>
          </a:xfrm>
        </p:grpSpPr>
        <p:sp>
          <p:nvSpPr>
            <p:cNvPr id="4" name="object 4"/>
            <p:cNvSpPr/>
            <p:nvPr/>
          </p:nvSpPr>
          <p:spPr>
            <a:xfrm>
              <a:off x="0" y="4460597"/>
              <a:ext cx="20104100" cy="6848475"/>
            </a:xfrm>
            <a:custGeom>
              <a:avLst/>
              <a:gdLst/>
              <a:ahLst/>
              <a:cxnLst/>
              <a:rect l="l" t="t" r="r" b="b"/>
              <a:pathLst>
                <a:path w="20104100" h="6848475">
                  <a:moveTo>
                    <a:pt x="20104099" y="0"/>
                  </a:moveTo>
                  <a:lnTo>
                    <a:pt x="0" y="0"/>
                  </a:lnTo>
                  <a:lnTo>
                    <a:pt x="0" y="6847959"/>
                  </a:lnTo>
                  <a:lnTo>
                    <a:pt x="20104099" y="6847959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52050" y="4460597"/>
              <a:ext cx="10052039" cy="684795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243806" y="1101416"/>
            <a:ext cx="9275445" cy="1277914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2700" marR="5080" algn="l">
              <a:lnSpc>
                <a:spcPts val="4780"/>
              </a:lnSpc>
              <a:spcBef>
                <a:spcPts val="365"/>
              </a:spcBef>
            </a:pPr>
            <a:r>
              <a:rPr dirty="0"/>
              <a:t>The</a:t>
            </a:r>
            <a:r>
              <a:rPr spc="-15" dirty="0"/>
              <a:t> </a:t>
            </a:r>
            <a:r>
              <a:rPr dirty="0"/>
              <a:t>importance</a:t>
            </a:r>
            <a:r>
              <a:rPr spc="-10" dirty="0"/>
              <a:t> </a:t>
            </a:r>
            <a:r>
              <a:rPr dirty="0"/>
              <a:t>of</a:t>
            </a:r>
            <a:r>
              <a:rPr spc="-10" dirty="0"/>
              <a:t> </a:t>
            </a:r>
            <a:r>
              <a:rPr dirty="0"/>
              <a:t>the</a:t>
            </a:r>
            <a:r>
              <a:rPr spc="-10" dirty="0"/>
              <a:t> PEACE </a:t>
            </a:r>
            <a:r>
              <a:rPr dirty="0"/>
              <a:t>Programme</a:t>
            </a:r>
            <a:r>
              <a:rPr spc="-80" dirty="0"/>
              <a:t> </a:t>
            </a:r>
            <a:r>
              <a:rPr spc="-10" dirty="0"/>
              <a:t>today,</a:t>
            </a:r>
            <a:r>
              <a:rPr spc="-75" dirty="0"/>
              <a:t> </a:t>
            </a:r>
            <a:r>
              <a:rPr dirty="0"/>
              <a:t>25</a:t>
            </a:r>
            <a:r>
              <a:rPr spc="-80" dirty="0"/>
              <a:t> </a:t>
            </a:r>
            <a:r>
              <a:rPr dirty="0"/>
              <a:t>years</a:t>
            </a:r>
            <a:r>
              <a:rPr spc="-75" dirty="0"/>
              <a:t> </a:t>
            </a:r>
            <a:r>
              <a:rPr spc="-25" dirty="0"/>
              <a:t>on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243806" y="3226415"/>
            <a:ext cx="9481820" cy="9083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l">
              <a:lnSpc>
                <a:spcPct val="108000"/>
              </a:lnSpc>
              <a:spcBef>
                <a:spcPts val="95"/>
              </a:spcBef>
            </a:pP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Key</a:t>
            </a:r>
            <a:r>
              <a:rPr sz="28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problems</a:t>
            </a:r>
            <a:r>
              <a:rPr sz="28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relating</a:t>
            </a:r>
            <a:r>
              <a:rPr sz="28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8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8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20" dirty="0">
                <a:solidFill>
                  <a:srgbClr val="FFFFFF"/>
                </a:solidFill>
                <a:latin typeface="Arial"/>
                <a:cs typeface="Arial"/>
              </a:rPr>
              <a:t>post-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conflict</a:t>
            </a:r>
            <a:r>
              <a:rPr sz="28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peace</a:t>
            </a:r>
            <a:r>
              <a:rPr sz="28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region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28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building</a:t>
            </a:r>
            <a:r>
              <a:rPr sz="28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relationships,</a:t>
            </a:r>
            <a:r>
              <a:rPr sz="28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trust</a:t>
            </a:r>
            <a:r>
              <a:rPr sz="28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8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changing</a:t>
            </a:r>
            <a:r>
              <a:rPr sz="28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individuals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43806" y="4678265"/>
            <a:ext cx="8517255" cy="5219065"/>
          </a:xfrm>
          <a:prstGeom prst="rect">
            <a:avLst/>
          </a:prstGeom>
        </p:spPr>
        <p:txBody>
          <a:bodyPr vert="horz" wrap="square" lIns="0" tIns="255904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2014"/>
              </a:spcBef>
            </a:pP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Fostering</a:t>
            </a:r>
            <a:r>
              <a:rPr sz="2800" b="1" spc="-13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change</a:t>
            </a:r>
            <a:r>
              <a:rPr sz="2800" b="1" spc="-12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164194"/>
                </a:solidFill>
                <a:latin typeface="Arial"/>
                <a:cs typeface="Arial"/>
              </a:rPr>
              <a:t>requires:</a:t>
            </a:r>
            <a:endParaRPr sz="2800" dirty="0">
              <a:latin typeface="Arial"/>
              <a:cs typeface="Arial"/>
            </a:endParaRPr>
          </a:p>
          <a:p>
            <a:pPr marL="433705" marR="181610" indent="-421640" algn="l">
              <a:lnSpc>
                <a:spcPct val="108000"/>
              </a:lnSpc>
              <a:spcBef>
                <a:spcPts val="1645"/>
              </a:spcBef>
              <a:buClr>
                <a:srgbClr val="FFDD00"/>
              </a:buClr>
              <a:buChar char="•"/>
              <a:tabLst>
                <a:tab pos="433705" algn="l"/>
              </a:tabLst>
            </a:pP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Focus</a:t>
            </a:r>
            <a:r>
              <a:rPr sz="2800" b="1" spc="-8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on</a:t>
            </a:r>
            <a:r>
              <a:rPr sz="2800" b="1" spc="-8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process</a:t>
            </a:r>
            <a:r>
              <a:rPr sz="2800" b="1" spc="-8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of</a:t>
            </a:r>
            <a:r>
              <a:rPr sz="2800" b="1" spc="-8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change</a:t>
            </a:r>
            <a:r>
              <a:rPr sz="2800" b="1" spc="-8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most</a:t>
            </a:r>
            <a:r>
              <a:rPr sz="2800" b="1" spc="-8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164194"/>
                </a:solidFill>
                <a:latin typeface="Arial"/>
                <a:cs typeface="Arial"/>
              </a:rPr>
              <a:t>appropriate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for</a:t>
            </a:r>
            <a:r>
              <a:rPr sz="2800" b="1" spc="-8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changing</a:t>
            </a:r>
            <a:r>
              <a:rPr sz="2800" b="1" spc="-7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attitudes,</a:t>
            </a:r>
            <a:r>
              <a:rPr sz="2800" b="1" spc="-8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divisions</a:t>
            </a:r>
            <a:r>
              <a:rPr sz="2800" b="1" spc="-7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and</a:t>
            </a:r>
            <a:r>
              <a:rPr sz="2800" b="1" spc="-8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164194"/>
                </a:solidFill>
                <a:latin typeface="Arial"/>
                <a:cs typeface="Arial"/>
              </a:rPr>
              <a:t>prejudice</a:t>
            </a:r>
            <a:endParaRPr sz="2800" dirty="0">
              <a:latin typeface="Arial"/>
              <a:cs typeface="Arial"/>
            </a:endParaRPr>
          </a:p>
          <a:p>
            <a:pPr marL="433705" marR="755015" indent="-421640" algn="l">
              <a:lnSpc>
                <a:spcPct val="108000"/>
              </a:lnSpc>
              <a:spcBef>
                <a:spcPts val="1650"/>
              </a:spcBef>
              <a:buClr>
                <a:srgbClr val="FFDD00"/>
              </a:buClr>
              <a:buChar char="•"/>
              <a:tabLst>
                <a:tab pos="433705" algn="l"/>
              </a:tabLst>
            </a:pP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Focus</a:t>
            </a:r>
            <a:r>
              <a:rPr sz="2800" b="1" spc="-8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on</a:t>
            </a:r>
            <a:r>
              <a:rPr sz="2800" b="1" spc="-6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‘individual</a:t>
            </a:r>
            <a:r>
              <a:rPr sz="2800" b="1" spc="-6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change</a:t>
            </a:r>
            <a:r>
              <a:rPr sz="2800" b="1" spc="-5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164194"/>
                </a:solidFill>
                <a:latin typeface="Arial"/>
                <a:cs typeface="Arial"/>
              </a:rPr>
              <a:t>theory’</a:t>
            </a:r>
            <a:r>
              <a:rPr sz="2800" b="1" spc="-18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spc="-25" dirty="0">
                <a:solidFill>
                  <a:srgbClr val="164194"/>
                </a:solidFill>
                <a:latin typeface="Arial"/>
                <a:cs typeface="Arial"/>
              </a:rPr>
              <a:t>for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changing</a:t>
            </a:r>
            <a:r>
              <a:rPr sz="2800" b="1" spc="-8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attitudes,</a:t>
            </a:r>
            <a:r>
              <a:rPr sz="2800" b="1" spc="-8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divisions</a:t>
            </a:r>
            <a:r>
              <a:rPr sz="2800" b="1" spc="-8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and</a:t>
            </a:r>
            <a:r>
              <a:rPr sz="2800" b="1" spc="-8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164194"/>
                </a:solidFill>
                <a:latin typeface="Arial"/>
                <a:cs typeface="Arial"/>
              </a:rPr>
              <a:t>prejudice</a:t>
            </a:r>
            <a:endParaRPr sz="2800" dirty="0">
              <a:latin typeface="Arial"/>
              <a:cs typeface="Arial"/>
            </a:endParaRPr>
          </a:p>
          <a:p>
            <a:pPr marL="433705" marR="5080" indent="-421640" algn="l">
              <a:lnSpc>
                <a:spcPct val="108000"/>
              </a:lnSpc>
              <a:spcBef>
                <a:spcPts val="1650"/>
              </a:spcBef>
              <a:buClr>
                <a:srgbClr val="FFDD00"/>
              </a:buClr>
              <a:buChar char="•"/>
              <a:tabLst>
                <a:tab pos="433705" algn="l"/>
              </a:tabLst>
            </a:pP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Focus</a:t>
            </a:r>
            <a:r>
              <a:rPr sz="2800" b="1" spc="-13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on</a:t>
            </a:r>
            <a:r>
              <a:rPr sz="2800" b="1" spc="-8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‘healthy</a:t>
            </a:r>
            <a:r>
              <a:rPr sz="2800" b="1" spc="-8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164194"/>
                </a:solidFill>
                <a:latin typeface="Arial"/>
                <a:cs typeface="Arial"/>
              </a:rPr>
              <a:t>relationships</a:t>
            </a:r>
            <a:r>
              <a:rPr sz="2800" b="1" spc="-8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164194"/>
                </a:solidFill>
                <a:latin typeface="Arial"/>
                <a:cs typeface="Arial"/>
              </a:rPr>
              <a:t>theory’</a:t>
            </a:r>
            <a:r>
              <a:rPr sz="2800" b="1" spc="-18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spc="-25" dirty="0">
                <a:solidFill>
                  <a:srgbClr val="164194"/>
                </a:solidFill>
                <a:latin typeface="Arial"/>
                <a:cs typeface="Arial"/>
              </a:rPr>
              <a:t>for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building</a:t>
            </a:r>
            <a:r>
              <a:rPr sz="2800" b="1" spc="-7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164194"/>
                </a:solidFill>
                <a:latin typeface="Arial"/>
                <a:cs typeface="Arial"/>
              </a:rPr>
              <a:t>relationships</a:t>
            </a:r>
            <a:r>
              <a:rPr sz="2800" b="1" spc="-7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and</a:t>
            </a:r>
            <a:r>
              <a:rPr sz="2800" b="1" spc="-7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changing</a:t>
            </a:r>
            <a:r>
              <a:rPr sz="2800" b="1" spc="-7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164194"/>
                </a:solidFill>
                <a:latin typeface="Arial"/>
                <a:cs typeface="Arial"/>
              </a:rPr>
              <a:t>individuals</a:t>
            </a:r>
            <a:endParaRPr sz="2800" dirty="0">
              <a:latin typeface="Arial"/>
              <a:cs typeface="Arial"/>
            </a:endParaRPr>
          </a:p>
          <a:p>
            <a:pPr marL="433705" marR="930910" indent="-421640" algn="l">
              <a:lnSpc>
                <a:spcPct val="108000"/>
              </a:lnSpc>
              <a:spcBef>
                <a:spcPts val="1645"/>
              </a:spcBef>
              <a:buClr>
                <a:srgbClr val="FFDD00"/>
              </a:buClr>
              <a:buChar char="•"/>
              <a:tabLst>
                <a:tab pos="433705" algn="l"/>
              </a:tabLst>
            </a:pP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Impact</a:t>
            </a:r>
            <a:r>
              <a:rPr sz="2800" b="1" spc="-10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on</a:t>
            </a:r>
            <a:r>
              <a:rPr sz="2800" b="1" spc="-10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developing</a:t>
            </a:r>
            <a:r>
              <a:rPr sz="2800" b="1" spc="-9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and</a:t>
            </a:r>
            <a:r>
              <a:rPr sz="2800" b="1" spc="-10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encouraging</a:t>
            </a:r>
            <a:r>
              <a:rPr sz="2800" b="1" spc="-10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spc="-25" dirty="0">
                <a:solidFill>
                  <a:srgbClr val="164194"/>
                </a:solidFill>
                <a:latin typeface="Arial"/>
                <a:cs typeface="Arial"/>
              </a:rPr>
              <a:t>an </a:t>
            </a:r>
            <a:r>
              <a:rPr sz="2800" b="1" spc="-20" dirty="0">
                <a:solidFill>
                  <a:srgbClr val="164194"/>
                </a:solidFill>
                <a:latin typeface="Arial"/>
                <a:cs typeface="Arial"/>
              </a:rPr>
              <a:t>inter-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generational,</a:t>
            </a:r>
            <a:r>
              <a:rPr sz="2800" b="1" spc="-114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societal</a:t>
            </a:r>
            <a:r>
              <a:rPr sz="2800" b="1" spc="-114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164194"/>
                </a:solidFill>
                <a:latin typeface="Arial"/>
                <a:cs typeface="Arial"/>
              </a:rPr>
              <a:t>transformation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256506" y="3151736"/>
            <a:ext cx="17591405" cy="0"/>
          </a:xfrm>
          <a:custGeom>
            <a:avLst/>
            <a:gdLst/>
            <a:ahLst/>
            <a:cxnLst/>
            <a:rect l="l" t="t" r="r" b="b"/>
            <a:pathLst>
              <a:path w="17591405">
                <a:moveTo>
                  <a:pt x="0" y="0"/>
                </a:moveTo>
                <a:lnTo>
                  <a:pt x="17591087" y="0"/>
                </a:lnTo>
              </a:path>
            </a:pathLst>
          </a:custGeom>
          <a:ln w="31412">
            <a:solidFill>
              <a:srgbClr val="FFDD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15792880" y="1229324"/>
            <a:ext cx="590550" cy="737870"/>
            <a:chOff x="15792880" y="1229324"/>
            <a:chExt cx="590550" cy="737870"/>
          </a:xfrm>
        </p:grpSpPr>
        <p:sp>
          <p:nvSpPr>
            <p:cNvPr id="11" name="object 11"/>
            <p:cNvSpPr/>
            <p:nvPr/>
          </p:nvSpPr>
          <p:spPr>
            <a:xfrm>
              <a:off x="15830956" y="1229886"/>
              <a:ext cx="506730" cy="737235"/>
            </a:xfrm>
            <a:custGeom>
              <a:avLst/>
              <a:gdLst/>
              <a:ahLst/>
              <a:cxnLst/>
              <a:rect l="l" t="t" r="r" b="b"/>
              <a:pathLst>
                <a:path w="506730" h="737235">
                  <a:moveTo>
                    <a:pt x="462584" y="532409"/>
                  </a:moveTo>
                  <a:lnTo>
                    <a:pt x="425805" y="539432"/>
                  </a:lnTo>
                  <a:lnTo>
                    <a:pt x="384797" y="542759"/>
                  </a:lnTo>
                  <a:lnTo>
                    <a:pt x="340842" y="540943"/>
                  </a:lnTo>
                  <a:lnTo>
                    <a:pt x="295173" y="532561"/>
                  </a:lnTo>
                  <a:lnTo>
                    <a:pt x="249085" y="516166"/>
                  </a:lnTo>
                  <a:lnTo>
                    <a:pt x="203809" y="490334"/>
                  </a:lnTo>
                  <a:lnTo>
                    <a:pt x="160616" y="453618"/>
                  </a:lnTo>
                  <a:lnTo>
                    <a:pt x="120789" y="404596"/>
                  </a:lnTo>
                  <a:lnTo>
                    <a:pt x="102273" y="371005"/>
                  </a:lnTo>
                  <a:lnTo>
                    <a:pt x="86423" y="331190"/>
                  </a:lnTo>
                  <a:lnTo>
                    <a:pt x="72301" y="287464"/>
                  </a:lnTo>
                  <a:lnTo>
                    <a:pt x="59004" y="242189"/>
                  </a:lnTo>
                  <a:lnTo>
                    <a:pt x="58153" y="241427"/>
                  </a:lnTo>
                  <a:lnTo>
                    <a:pt x="57188" y="241579"/>
                  </a:lnTo>
                  <a:lnTo>
                    <a:pt x="55867" y="243852"/>
                  </a:lnTo>
                  <a:lnTo>
                    <a:pt x="31584" y="280339"/>
                  </a:lnTo>
                  <a:lnTo>
                    <a:pt x="14452" y="320052"/>
                  </a:lnTo>
                  <a:lnTo>
                    <a:pt x="4051" y="362153"/>
                  </a:lnTo>
                  <a:lnTo>
                    <a:pt x="0" y="405828"/>
                  </a:lnTo>
                  <a:lnTo>
                    <a:pt x="1905" y="450215"/>
                  </a:lnTo>
                  <a:lnTo>
                    <a:pt x="9385" y="494512"/>
                  </a:lnTo>
                  <a:lnTo>
                    <a:pt x="22034" y="537870"/>
                  </a:lnTo>
                  <a:lnTo>
                    <a:pt x="39458" y="579450"/>
                  </a:lnTo>
                  <a:lnTo>
                    <a:pt x="61277" y="618439"/>
                  </a:lnTo>
                  <a:lnTo>
                    <a:pt x="87096" y="653973"/>
                  </a:lnTo>
                  <a:lnTo>
                    <a:pt x="116522" y="685253"/>
                  </a:lnTo>
                  <a:lnTo>
                    <a:pt x="149161" y="711415"/>
                  </a:lnTo>
                  <a:lnTo>
                    <a:pt x="184619" y="731647"/>
                  </a:lnTo>
                  <a:lnTo>
                    <a:pt x="208686" y="736714"/>
                  </a:lnTo>
                  <a:lnTo>
                    <a:pt x="218287" y="735215"/>
                  </a:lnTo>
                  <a:lnTo>
                    <a:pt x="224116" y="731672"/>
                  </a:lnTo>
                  <a:lnTo>
                    <a:pt x="184759" y="702500"/>
                  </a:lnTo>
                  <a:lnTo>
                    <a:pt x="152019" y="668591"/>
                  </a:lnTo>
                  <a:lnTo>
                    <a:pt x="127254" y="629539"/>
                  </a:lnTo>
                  <a:lnTo>
                    <a:pt x="111823" y="584923"/>
                  </a:lnTo>
                  <a:lnTo>
                    <a:pt x="107086" y="534327"/>
                  </a:lnTo>
                  <a:lnTo>
                    <a:pt x="153174" y="558774"/>
                  </a:lnTo>
                  <a:lnTo>
                    <a:pt x="205092" y="575056"/>
                  </a:lnTo>
                  <a:lnTo>
                    <a:pt x="259689" y="583742"/>
                  </a:lnTo>
                  <a:lnTo>
                    <a:pt x="313804" y="585368"/>
                  </a:lnTo>
                  <a:lnTo>
                    <a:pt x="364299" y="580491"/>
                  </a:lnTo>
                  <a:lnTo>
                    <a:pt x="408038" y="569671"/>
                  </a:lnTo>
                  <a:lnTo>
                    <a:pt x="441845" y="553466"/>
                  </a:lnTo>
                  <a:lnTo>
                    <a:pt x="462584" y="532409"/>
                  </a:lnTo>
                  <a:close/>
                </a:path>
                <a:path w="506730" h="737235">
                  <a:moveTo>
                    <a:pt x="506145" y="326517"/>
                  </a:moveTo>
                  <a:lnTo>
                    <a:pt x="503085" y="282206"/>
                  </a:lnTo>
                  <a:lnTo>
                    <a:pt x="494652" y="238201"/>
                  </a:lnTo>
                  <a:lnTo>
                    <a:pt x="481228" y="195313"/>
                  </a:lnTo>
                  <a:lnTo>
                    <a:pt x="463232" y="154343"/>
                  </a:lnTo>
                  <a:lnTo>
                    <a:pt x="441045" y="116065"/>
                  </a:lnTo>
                  <a:lnTo>
                    <a:pt x="415061" y="81305"/>
                  </a:lnTo>
                  <a:lnTo>
                    <a:pt x="385686" y="50838"/>
                  </a:lnTo>
                  <a:lnTo>
                    <a:pt x="353314" y="25463"/>
                  </a:lnTo>
                  <a:lnTo>
                    <a:pt x="318325" y="5981"/>
                  </a:lnTo>
                  <a:lnTo>
                    <a:pt x="298729" y="0"/>
                  </a:lnTo>
                  <a:lnTo>
                    <a:pt x="292100" y="520"/>
                  </a:lnTo>
                  <a:lnTo>
                    <a:pt x="287451" y="2870"/>
                  </a:lnTo>
                  <a:lnTo>
                    <a:pt x="322910" y="33845"/>
                  </a:lnTo>
                  <a:lnTo>
                    <a:pt x="351688" y="74485"/>
                  </a:lnTo>
                  <a:lnTo>
                    <a:pt x="373291" y="122174"/>
                  </a:lnTo>
                  <a:lnTo>
                    <a:pt x="387235" y="174282"/>
                  </a:lnTo>
                  <a:lnTo>
                    <a:pt x="392988" y="228206"/>
                  </a:lnTo>
                  <a:lnTo>
                    <a:pt x="346824" y="203200"/>
                  </a:lnTo>
                  <a:lnTo>
                    <a:pt x="294728" y="185458"/>
                  </a:lnTo>
                  <a:lnTo>
                    <a:pt x="239890" y="174739"/>
                  </a:lnTo>
                  <a:lnTo>
                    <a:pt x="185508" y="170827"/>
                  </a:lnTo>
                  <a:lnTo>
                    <a:pt x="134759" y="173482"/>
                  </a:lnTo>
                  <a:lnTo>
                    <a:pt x="90855" y="182486"/>
                  </a:lnTo>
                  <a:lnTo>
                    <a:pt x="56959" y="197612"/>
                  </a:lnTo>
                  <a:lnTo>
                    <a:pt x="36296" y="218630"/>
                  </a:lnTo>
                  <a:lnTo>
                    <a:pt x="70205" y="211188"/>
                  </a:lnTo>
                  <a:lnTo>
                    <a:pt x="105892" y="208038"/>
                  </a:lnTo>
                  <a:lnTo>
                    <a:pt x="180657" y="216103"/>
                  </a:lnTo>
                  <a:lnTo>
                    <a:pt x="218770" y="228015"/>
                  </a:lnTo>
                  <a:lnTo>
                    <a:pt x="256705" y="245694"/>
                  </a:lnTo>
                  <a:lnTo>
                    <a:pt x="293992" y="269468"/>
                  </a:lnTo>
                  <a:lnTo>
                    <a:pt x="330136" y="299720"/>
                  </a:lnTo>
                  <a:lnTo>
                    <a:pt x="364655" y="336791"/>
                  </a:lnTo>
                  <a:lnTo>
                    <a:pt x="397065" y="381076"/>
                  </a:lnTo>
                  <a:lnTo>
                    <a:pt x="426859" y="432904"/>
                  </a:lnTo>
                  <a:lnTo>
                    <a:pt x="453580" y="492658"/>
                  </a:lnTo>
                  <a:lnTo>
                    <a:pt x="454418" y="493420"/>
                  </a:lnTo>
                  <a:lnTo>
                    <a:pt x="455383" y="493242"/>
                  </a:lnTo>
                  <a:lnTo>
                    <a:pt x="479120" y="453390"/>
                  </a:lnTo>
                  <a:lnTo>
                    <a:pt x="494563" y="412915"/>
                  </a:lnTo>
                  <a:lnTo>
                    <a:pt x="503440" y="370357"/>
                  </a:lnTo>
                  <a:lnTo>
                    <a:pt x="506145" y="326517"/>
                  </a:lnTo>
                  <a:close/>
                </a:path>
              </a:pathLst>
            </a:custGeom>
            <a:solidFill>
              <a:srgbClr val="0143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792880" y="1229815"/>
              <a:ext cx="590188" cy="66184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867254" y="1319834"/>
              <a:ext cx="468951" cy="40310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858353" y="1782018"/>
              <a:ext cx="196727" cy="18459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830880" y="1471662"/>
              <a:ext cx="462664" cy="39061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837701" y="1229324"/>
              <a:ext cx="499995" cy="734991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533934" y="1528904"/>
            <a:ext cx="2313651" cy="165279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6531177" y="1292433"/>
            <a:ext cx="2050365" cy="163396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6531172" y="1763347"/>
            <a:ext cx="1833559" cy="16149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460383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43806" y="1101416"/>
            <a:ext cx="10876915" cy="1277914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2700" marR="5080" algn="l">
              <a:lnSpc>
                <a:spcPts val="4780"/>
              </a:lnSpc>
              <a:spcBef>
                <a:spcPts val="365"/>
              </a:spcBef>
            </a:pPr>
            <a:r>
              <a:rPr dirty="0"/>
              <a:t>Current</a:t>
            </a:r>
            <a:r>
              <a:rPr spc="-5" dirty="0"/>
              <a:t> </a:t>
            </a:r>
            <a:r>
              <a:rPr dirty="0"/>
              <a:t>and</a:t>
            </a:r>
            <a:r>
              <a:rPr spc="-5" dirty="0"/>
              <a:t> </a:t>
            </a:r>
            <a:r>
              <a:rPr dirty="0"/>
              <a:t>significant</a:t>
            </a:r>
            <a:r>
              <a:rPr spc="-5" dirty="0"/>
              <a:t> </a:t>
            </a:r>
            <a:r>
              <a:rPr dirty="0"/>
              <a:t>challenges</a:t>
            </a:r>
            <a:r>
              <a:rPr spc="-5" dirty="0"/>
              <a:t> </a:t>
            </a:r>
            <a:r>
              <a:rPr dirty="0"/>
              <a:t>to </a:t>
            </a:r>
            <a:r>
              <a:rPr spc="-10" dirty="0"/>
              <a:t>peace </a:t>
            </a:r>
            <a:r>
              <a:rPr dirty="0"/>
              <a:t>across</a:t>
            </a:r>
            <a:r>
              <a:rPr spc="-20" dirty="0"/>
              <a:t> </a:t>
            </a:r>
            <a:r>
              <a:rPr dirty="0"/>
              <a:t>the</a:t>
            </a:r>
            <a:r>
              <a:rPr spc="-20" dirty="0"/>
              <a:t> </a:t>
            </a:r>
            <a:r>
              <a:rPr dirty="0"/>
              <a:t>programme</a:t>
            </a:r>
            <a:r>
              <a:rPr spc="-20" dirty="0"/>
              <a:t> area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11214318" y="1229324"/>
            <a:ext cx="8890000" cy="10079355"/>
            <a:chOff x="11214318" y="1229324"/>
            <a:chExt cx="8890000" cy="1007935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14318" y="2827139"/>
              <a:ext cx="8889781" cy="848141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5830957" y="1229886"/>
              <a:ext cx="506730" cy="737235"/>
            </a:xfrm>
            <a:custGeom>
              <a:avLst/>
              <a:gdLst/>
              <a:ahLst/>
              <a:cxnLst/>
              <a:rect l="l" t="t" r="r" b="b"/>
              <a:pathLst>
                <a:path w="506730" h="737235">
                  <a:moveTo>
                    <a:pt x="462584" y="532409"/>
                  </a:moveTo>
                  <a:lnTo>
                    <a:pt x="425805" y="539432"/>
                  </a:lnTo>
                  <a:lnTo>
                    <a:pt x="384797" y="542759"/>
                  </a:lnTo>
                  <a:lnTo>
                    <a:pt x="340842" y="540943"/>
                  </a:lnTo>
                  <a:lnTo>
                    <a:pt x="295173" y="532561"/>
                  </a:lnTo>
                  <a:lnTo>
                    <a:pt x="249085" y="516166"/>
                  </a:lnTo>
                  <a:lnTo>
                    <a:pt x="203809" y="490334"/>
                  </a:lnTo>
                  <a:lnTo>
                    <a:pt x="160616" y="453618"/>
                  </a:lnTo>
                  <a:lnTo>
                    <a:pt x="120789" y="404596"/>
                  </a:lnTo>
                  <a:lnTo>
                    <a:pt x="102273" y="371005"/>
                  </a:lnTo>
                  <a:lnTo>
                    <a:pt x="86423" y="331190"/>
                  </a:lnTo>
                  <a:lnTo>
                    <a:pt x="72301" y="287464"/>
                  </a:lnTo>
                  <a:lnTo>
                    <a:pt x="59004" y="242189"/>
                  </a:lnTo>
                  <a:lnTo>
                    <a:pt x="58153" y="241427"/>
                  </a:lnTo>
                  <a:lnTo>
                    <a:pt x="57188" y="241579"/>
                  </a:lnTo>
                  <a:lnTo>
                    <a:pt x="55867" y="243852"/>
                  </a:lnTo>
                  <a:lnTo>
                    <a:pt x="31584" y="280339"/>
                  </a:lnTo>
                  <a:lnTo>
                    <a:pt x="14452" y="320052"/>
                  </a:lnTo>
                  <a:lnTo>
                    <a:pt x="4051" y="362153"/>
                  </a:lnTo>
                  <a:lnTo>
                    <a:pt x="0" y="405828"/>
                  </a:lnTo>
                  <a:lnTo>
                    <a:pt x="1905" y="450215"/>
                  </a:lnTo>
                  <a:lnTo>
                    <a:pt x="9385" y="494512"/>
                  </a:lnTo>
                  <a:lnTo>
                    <a:pt x="22034" y="537870"/>
                  </a:lnTo>
                  <a:lnTo>
                    <a:pt x="39458" y="579450"/>
                  </a:lnTo>
                  <a:lnTo>
                    <a:pt x="61277" y="618439"/>
                  </a:lnTo>
                  <a:lnTo>
                    <a:pt x="87096" y="653973"/>
                  </a:lnTo>
                  <a:lnTo>
                    <a:pt x="116522" y="685253"/>
                  </a:lnTo>
                  <a:lnTo>
                    <a:pt x="149161" y="711415"/>
                  </a:lnTo>
                  <a:lnTo>
                    <a:pt x="184619" y="731647"/>
                  </a:lnTo>
                  <a:lnTo>
                    <a:pt x="208686" y="736714"/>
                  </a:lnTo>
                  <a:lnTo>
                    <a:pt x="218287" y="735215"/>
                  </a:lnTo>
                  <a:lnTo>
                    <a:pt x="224116" y="731672"/>
                  </a:lnTo>
                  <a:lnTo>
                    <a:pt x="184759" y="702500"/>
                  </a:lnTo>
                  <a:lnTo>
                    <a:pt x="152019" y="668591"/>
                  </a:lnTo>
                  <a:lnTo>
                    <a:pt x="127254" y="629539"/>
                  </a:lnTo>
                  <a:lnTo>
                    <a:pt x="111823" y="584923"/>
                  </a:lnTo>
                  <a:lnTo>
                    <a:pt x="107086" y="534327"/>
                  </a:lnTo>
                  <a:lnTo>
                    <a:pt x="153174" y="558774"/>
                  </a:lnTo>
                  <a:lnTo>
                    <a:pt x="205092" y="575056"/>
                  </a:lnTo>
                  <a:lnTo>
                    <a:pt x="259689" y="583742"/>
                  </a:lnTo>
                  <a:lnTo>
                    <a:pt x="313804" y="585368"/>
                  </a:lnTo>
                  <a:lnTo>
                    <a:pt x="364299" y="580491"/>
                  </a:lnTo>
                  <a:lnTo>
                    <a:pt x="408038" y="569671"/>
                  </a:lnTo>
                  <a:lnTo>
                    <a:pt x="441845" y="553466"/>
                  </a:lnTo>
                  <a:lnTo>
                    <a:pt x="462584" y="532409"/>
                  </a:lnTo>
                  <a:close/>
                </a:path>
                <a:path w="506730" h="737235">
                  <a:moveTo>
                    <a:pt x="506145" y="326517"/>
                  </a:moveTo>
                  <a:lnTo>
                    <a:pt x="503085" y="282206"/>
                  </a:lnTo>
                  <a:lnTo>
                    <a:pt x="494652" y="238201"/>
                  </a:lnTo>
                  <a:lnTo>
                    <a:pt x="481228" y="195313"/>
                  </a:lnTo>
                  <a:lnTo>
                    <a:pt x="463232" y="154343"/>
                  </a:lnTo>
                  <a:lnTo>
                    <a:pt x="441045" y="116065"/>
                  </a:lnTo>
                  <a:lnTo>
                    <a:pt x="415061" y="81305"/>
                  </a:lnTo>
                  <a:lnTo>
                    <a:pt x="385686" y="50838"/>
                  </a:lnTo>
                  <a:lnTo>
                    <a:pt x="353314" y="25463"/>
                  </a:lnTo>
                  <a:lnTo>
                    <a:pt x="318325" y="5981"/>
                  </a:lnTo>
                  <a:lnTo>
                    <a:pt x="298729" y="0"/>
                  </a:lnTo>
                  <a:lnTo>
                    <a:pt x="292100" y="520"/>
                  </a:lnTo>
                  <a:lnTo>
                    <a:pt x="287451" y="2870"/>
                  </a:lnTo>
                  <a:lnTo>
                    <a:pt x="322910" y="33845"/>
                  </a:lnTo>
                  <a:lnTo>
                    <a:pt x="351688" y="74485"/>
                  </a:lnTo>
                  <a:lnTo>
                    <a:pt x="373291" y="122174"/>
                  </a:lnTo>
                  <a:lnTo>
                    <a:pt x="387235" y="174282"/>
                  </a:lnTo>
                  <a:lnTo>
                    <a:pt x="392988" y="228206"/>
                  </a:lnTo>
                  <a:lnTo>
                    <a:pt x="346824" y="203200"/>
                  </a:lnTo>
                  <a:lnTo>
                    <a:pt x="294728" y="185458"/>
                  </a:lnTo>
                  <a:lnTo>
                    <a:pt x="239890" y="174739"/>
                  </a:lnTo>
                  <a:lnTo>
                    <a:pt x="185508" y="170827"/>
                  </a:lnTo>
                  <a:lnTo>
                    <a:pt x="134759" y="173482"/>
                  </a:lnTo>
                  <a:lnTo>
                    <a:pt x="90855" y="182486"/>
                  </a:lnTo>
                  <a:lnTo>
                    <a:pt x="56959" y="197612"/>
                  </a:lnTo>
                  <a:lnTo>
                    <a:pt x="36296" y="218630"/>
                  </a:lnTo>
                  <a:lnTo>
                    <a:pt x="70205" y="211188"/>
                  </a:lnTo>
                  <a:lnTo>
                    <a:pt x="105892" y="208038"/>
                  </a:lnTo>
                  <a:lnTo>
                    <a:pt x="180657" y="216103"/>
                  </a:lnTo>
                  <a:lnTo>
                    <a:pt x="218770" y="228015"/>
                  </a:lnTo>
                  <a:lnTo>
                    <a:pt x="256705" y="245694"/>
                  </a:lnTo>
                  <a:lnTo>
                    <a:pt x="293992" y="269468"/>
                  </a:lnTo>
                  <a:lnTo>
                    <a:pt x="330136" y="299720"/>
                  </a:lnTo>
                  <a:lnTo>
                    <a:pt x="364655" y="336791"/>
                  </a:lnTo>
                  <a:lnTo>
                    <a:pt x="397065" y="381076"/>
                  </a:lnTo>
                  <a:lnTo>
                    <a:pt x="426859" y="432904"/>
                  </a:lnTo>
                  <a:lnTo>
                    <a:pt x="453580" y="492658"/>
                  </a:lnTo>
                  <a:lnTo>
                    <a:pt x="454418" y="493420"/>
                  </a:lnTo>
                  <a:lnTo>
                    <a:pt x="455383" y="493242"/>
                  </a:lnTo>
                  <a:lnTo>
                    <a:pt x="479120" y="453390"/>
                  </a:lnTo>
                  <a:lnTo>
                    <a:pt x="494563" y="412915"/>
                  </a:lnTo>
                  <a:lnTo>
                    <a:pt x="503440" y="370357"/>
                  </a:lnTo>
                  <a:lnTo>
                    <a:pt x="506145" y="326517"/>
                  </a:lnTo>
                  <a:close/>
                </a:path>
              </a:pathLst>
            </a:custGeom>
            <a:solidFill>
              <a:srgbClr val="0143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792881" y="1229815"/>
              <a:ext cx="590188" cy="66184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867255" y="1319834"/>
              <a:ext cx="468951" cy="40310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858354" y="1782018"/>
              <a:ext cx="196727" cy="18459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830881" y="1471662"/>
              <a:ext cx="462664" cy="39061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837702" y="1229324"/>
              <a:ext cx="499995" cy="73499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533935" y="1528904"/>
              <a:ext cx="2313651" cy="16527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531176" y="1292433"/>
              <a:ext cx="2050365" cy="16339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531172" y="1763347"/>
              <a:ext cx="1833559" cy="161492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243806" y="2998233"/>
            <a:ext cx="8993505" cy="74809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33705" marR="283845" indent="-421640" algn="l">
              <a:lnSpc>
                <a:spcPct val="108000"/>
              </a:lnSpc>
              <a:spcBef>
                <a:spcPts val="95"/>
              </a:spcBef>
              <a:buClr>
                <a:srgbClr val="FFDD00"/>
              </a:buClr>
              <a:buChar char="•"/>
              <a:tabLst>
                <a:tab pos="433705" algn="l"/>
              </a:tabLst>
            </a:pP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The</a:t>
            </a:r>
            <a:r>
              <a:rPr sz="2800" b="1" spc="-6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impact</a:t>
            </a:r>
            <a:r>
              <a:rPr sz="2800" b="1" spc="-6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of</a:t>
            </a:r>
            <a:r>
              <a:rPr sz="2800" b="1" spc="-6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the</a:t>
            </a:r>
            <a:r>
              <a:rPr sz="2800" b="1" spc="-6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UK</a:t>
            </a:r>
            <a:r>
              <a:rPr sz="2800" b="1" spc="-6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164194"/>
                </a:solidFill>
                <a:latin typeface="Arial"/>
                <a:cs typeface="Arial"/>
              </a:rPr>
              <a:t>referendum</a:t>
            </a:r>
            <a:r>
              <a:rPr sz="2800" b="1" spc="-6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to</a:t>
            </a:r>
            <a:r>
              <a:rPr sz="2800" b="1" spc="-6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leave</a:t>
            </a:r>
            <a:r>
              <a:rPr sz="2800" b="1" spc="-6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the</a:t>
            </a:r>
            <a:r>
              <a:rPr sz="2800" b="1" spc="-6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spc="-25" dirty="0">
                <a:solidFill>
                  <a:srgbClr val="164194"/>
                </a:solidFill>
                <a:latin typeface="Arial"/>
                <a:cs typeface="Arial"/>
              </a:rPr>
              <a:t>EU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opened</a:t>
            </a:r>
            <a:r>
              <a:rPr sz="2800" b="1" spc="-5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old</a:t>
            </a:r>
            <a:r>
              <a:rPr sz="2800" b="1" spc="-5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wounds</a:t>
            </a:r>
            <a:r>
              <a:rPr sz="2800" b="1" spc="-5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and</a:t>
            </a:r>
            <a:r>
              <a:rPr sz="2800" b="1" spc="-5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created</a:t>
            </a:r>
            <a:r>
              <a:rPr sz="2800" b="1" spc="-5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164194"/>
                </a:solidFill>
                <a:latin typeface="Arial"/>
                <a:cs typeface="Arial"/>
              </a:rPr>
              <a:t>division</a:t>
            </a:r>
            <a:endParaRPr sz="2800" dirty="0">
              <a:latin typeface="Arial"/>
              <a:cs typeface="Arial"/>
            </a:endParaRPr>
          </a:p>
          <a:p>
            <a:pPr marL="433705" marR="381635" indent="-421640" algn="l">
              <a:lnSpc>
                <a:spcPct val="108000"/>
              </a:lnSpc>
              <a:spcBef>
                <a:spcPts val="1320"/>
              </a:spcBef>
              <a:buClr>
                <a:srgbClr val="FFDD00"/>
              </a:buClr>
              <a:buChar char="•"/>
              <a:tabLst>
                <a:tab pos="433705" algn="l"/>
              </a:tabLst>
            </a:pP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The</a:t>
            </a:r>
            <a:r>
              <a:rPr sz="2800" b="1" spc="-8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164194"/>
                </a:solidFill>
                <a:latin typeface="Arial"/>
                <a:cs typeface="Arial"/>
              </a:rPr>
              <a:t>administrative</a:t>
            </a:r>
            <a:r>
              <a:rPr sz="2800" b="1" spc="-8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164194"/>
                </a:solidFill>
                <a:latin typeface="Arial"/>
                <a:cs typeface="Arial"/>
              </a:rPr>
              <a:t>arrangements</a:t>
            </a:r>
            <a:r>
              <a:rPr sz="2800" b="1" spc="-8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mask</a:t>
            </a:r>
            <a:r>
              <a:rPr sz="2800" b="1" spc="-8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a</a:t>
            </a:r>
            <a:r>
              <a:rPr sz="2800" b="1" spc="-8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164194"/>
                </a:solidFill>
                <a:latin typeface="Arial"/>
                <a:cs typeface="Arial"/>
              </a:rPr>
              <a:t>deeper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issue</a:t>
            </a:r>
            <a:r>
              <a:rPr sz="2800" b="1" spc="-4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of</a:t>
            </a:r>
            <a:r>
              <a:rPr sz="2800" b="1" spc="-4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cultural</a:t>
            </a:r>
            <a:r>
              <a:rPr sz="2800" b="1" spc="-4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164194"/>
                </a:solidFill>
                <a:latin typeface="Arial"/>
                <a:cs typeface="Arial"/>
              </a:rPr>
              <a:t>trauma</a:t>
            </a:r>
            <a:endParaRPr sz="2800" dirty="0">
              <a:latin typeface="Arial"/>
              <a:cs typeface="Arial"/>
            </a:endParaRPr>
          </a:p>
          <a:p>
            <a:pPr marL="433705" marR="5080" indent="-421640" algn="l">
              <a:lnSpc>
                <a:spcPct val="108000"/>
              </a:lnSpc>
              <a:spcBef>
                <a:spcPts val="1320"/>
              </a:spcBef>
              <a:buClr>
                <a:srgbClr val="FFDD00"/>
              </a:buClr>
              <a:buChar char="•"/>
              <a:tabLst>
                <a:tab pos="433705" algn="l"/>
              </a:tabLst>
            </a:pP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The</a:t>
            </a:r>
            <a:r>
              <a:rPr sz="2800" b="1" spc="-4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spc="-20" dirty="0">
                <a:solidFill>
                  <a:srgbClr val="164194"/>
                </a:solidFill>
                <a:latin typeface="Arial"/>
                <a:cs typeface="Arial"/>
              </a:rPr>
              <a:t>hard-to-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reach</a:t>
            </a:r>
            <a:r>
              <a:rPr sz="2800" b="1" spc="-4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groups</a:t>
            </a:r>
            <a:r>
              <a:rPr sz="2800" b="1" spc="-4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need</a:t>
            </a:r>
            <a:r>
              <a:rPr sz="2800" b="1" spc="-4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to</a:t>
            </a:r>
            <a:r>
              <a:rPr sz="2800" b="1" spc="-4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be</a:t>
            </a:r>
            <a:r>
              <a:rPr sz="2800" b="1" spc="-4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given</a:t>
            </a:r>
            <a:r>
              <a:rPr sz="2800" b="1" spc="-4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a</a:t>
            </a:r>
            <a:r>
              <a:rPr sz="2800" b="1" spc="-4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164194"/>
                </a:solidFill>
                <a:latin typeface="Arial"/>
                <a:cs typeface="Arial"/>
              </a:rPr>
              <a:t>voice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and</a:t>
            </a:r>
            <a:r>
              <a:rPr sz="2800" b="1" spc="-4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an</a:t>
            </a:r>
            <a:r>
              <a:rPr sz="2800" b="1" spc="-4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164194"/>
                </a:solidFill>
                <a:latin typeface="Arial"/>
                <a:cs typeface="Arial"/>
              </a:rPr>
              <a:t>opportunity</a:t>
            </a:r>
            <a:endParaRPr sz="2800" dirty="0">
              <a:latin typeface="Arial"/>
              <a:cs typeface="Arial"/>
            </a:endParaRPr>
          </a:p>
          <a:p>
            <a:pPr marL="433705" marR="442595" indent="-421640" algn="l">
              <a:lnSpc>
                <a:spcPct val="108000"/>
              </a:lnSpc>
              <a:spcBef>
                <a:spcPts val="1315"/>
              </a:spcBef>
              <a:buClr>
                <a:srgbClr val="FFDD00"/>
              </a:buClr>
              <a:buChar char="•"/>
              <a:tabLst>
                <a:tab pos="433705" algn="l"/>
              </a:tabLst>
            </a:pP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We</a:t>
            </a:r>
            <a:r>
              <a:rPr sz="2800" b="1" spc="-6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need</a:t>
            </a:r>
            <a:r>
              <a:rPr sz="2800" b="1" spc="-6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to</a:t>
            </a:r>
            <a:r>
              <a:rPr sz="2800" b="1" spc="-6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create</a:t>
            </a:r>
            <a:r>
              <a:rPr sz="2800" b="1" spc="-6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a</a:t>
            </a:r>
            <a:r>
              <a:rPr sz="2800" b="1" spc="-6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space</a:t>
            </a:r>
            <a:r>
              <a:rPr sz="2800" b="1" spc="-6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for</a:t>
            </a:r>
            <a:r>
              <a:rPr sz="2800" b="1" spc="-6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all</a:t>
            </a:r>
            <a:r>
              <a:rPr sz="2800" b="1" spc="-6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cultures</a:t>
            </a:r>
            <a:r>
              <a:rPr sz="2800" b="1" spc="-6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spc="-25" dirty="0">
                <a:solidFill>
                  <a:srgbClr val="164194"/>
                </a:solidFill>
                <a:latin typeface="Arial"/>
                <a:cs typeface="Arial"/>
              </a:rPr>
              <a:t>and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identities</a:t>
            </a:r>
            <a:r>
              <a:rPr sz="2800" b="1" spc="-8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–</a:t>
            </a:r>
            <a:r>
              <a:rPr sz="2800" b="1" spc="-8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recent</a:t>
            </a:r>
            <a:r>
              <a:rPr sz="2800" b="1" spc="-8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164194"/>
                </a:solidFill>
                <a:latin typeface="Arial"/>
                <a:cs typeface="Arial"/>
              </a:rPr>
              <a:t>high-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profile</a:t>
            </a:r>
            <a:r>
              <a:rPr sz="2800" b="1" spc="-8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tensions</a:t>
            </a:r>
            <a:r>
              <a:rPr sz="2800" b="1" spc="-8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164194"/>
                </a:solidFill>
                <a:latin typeface="Arial"/>
                <a:cs typeface="Arial"/>
              </a:rPr>
              <a:t>towards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ethnic</a:t>
            </a:r>
            <a:r>
              <a:rPr sz="2800" b="1" spc="-11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164194"/>
                </a:solidFill>
                <a:latin typeface="Arial"/>
                <a:cs typeface="Arial"/>
              </a:rPr>
              <a:t>minorities</a:t>
            </a:r>
            <a:endParaRPr sz="2800" dirty="0">
              <a:latin typeface="Arial"/>
              <a:cs typeface="Arial"/>
            </a:endParaRPr>
          </a:p>
          <a:p>
            <a:pPr marL="433705" marR="875030" indent="-421640" algn="l">
              <a:lnSpc>
                <a:spcPct val="108000"/>
              </a:lnSpc>
              <a:spcBef>
                <a:spcPts val="1320"/>
              </a:spcBef>
              <a:buClr>
                <a:srgbClr val="FFDD00"/>
              </a:buClr>
              <a:buChar char="•"/>
              <a:tabLst>
                <a:tab pos="433705" algn="l"/>
              </a:tabLst>
            </a:pP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Health</a:t>
            </a:r>
            <a:r>
              <a:rPr sz="2800" b="1" spc="-6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164194"/>
                </a:solidFill>
                <a:latin typeface="Arial"/>
                <a:cs typeface="Arial"/>
              </a:rPr>
              <a:t>inequalities</a:t>
            </a:r>
            <a:r>
              <a:rPr sz="2800" b="1" spc="-6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and</a:t>
            </a:r>
            <a:r>
              <a:rPr sz="2800" b="1" spc="-6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high</a:t>
            </a:r>
            <a:r>
              <a:rPr sz="2800" b="1" spc="-6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levels</a:t>
            </a:r>
            <a:r>
              <a:rPr sz="2800" b="1" spc="-6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of</a:t>
            </a:r>
            <a:r>
              <a:rPr sz="2800" b="1" spc="-5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164194"/>
                </a:solidFill>
                <a:latin typeface="Arial"/>
                <a:cs typeface="Arial"/>
              </a:rPr>
              <a:t>suicide,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addiction,</a:t>
            </a:r>
            <a:r>
              <a:rPr sz="2800" b="1" spc="-8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substance</a:t>
            </a:r>
            <a:r>
              <a:rPr sz="2800" b="1" spc="-8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abuse</a:t>
            </a:r>
            <a:r>
              <a:rPr sz="2800" b="1" spc="-8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and</a:t>
            </a:r>
            <a:r>
              <a:rPr sz="2800" b="1" spc="-8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164194"/>
                </a:solidFill>
                <a:latin typeface="Arial"/>
                <a:cs typeface="Arial"/>
              </a:rPr>
              <a:t>educational underachievement</a:t>
            </a:r>
            <a:r>
              <a:rPr sz="2800" b="1" spc="-6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in</a:t>
            </a:r>
            <a:r>
              <a:rPr sz="2800" b="1" spc="-6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many</a:t>
            </a:r>
            <a:r>
              <a:rPr sz="2800" b="1" spc="-6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164194"/>
                </a:solidFill>
                <a:latin typeface="Arial"/>
                <a:cs typeface="Arial"/>
              </a:rPr>
              <a:t>communities</a:t>
            </a:r>
            <a:endParaRPr sz="2800" dirty="0">
              <a:latin typeface="Arial"/>
              <a:cs typeface="Arial"/>
            </a:endParaRPr>
          </a:p>
          <a:p>
            <a:pPr marL="433705" indent="-421005" algn="l">
              <a:lnSpc>
                <a:spcPct val="100000"/>
              </a:lnSpc>
              <a:spcBef>
                <a:spcPts val="1585"/>
              </a:spcBef>
              <a:buClr>
                <a:srgbClr val="FFDD00"/>
              </a:buClr>
              <a:buChar char="•"/>
              <a:tabLst>
                <a:tab pos="433705" algn="l"/>
              </a:tabLst>
            </a:pP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Economic</a:t>
            </a:r>
            <a:r>
              <a:rPr sz="2800" b="1" spc="-3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164194"/>
                </a:solidFill>
                <a:latin typeface="Arial"/>
                <a:cs typeface="Arial"/>
              </a:rPr>
              <a:t>challenges</a:t>
            </a:r>
            <a:endParaRPr sz="2800" dirty="0">
              <a:latin typeface="Arial"/>
              <a:cs typeface="Arial"/>
            </a:endParaRPr>
          </a:p>
          <a:p>
            <a:pPr marL="433705" indent="-421005" algn="l">
              <a:lnSpc>
                <a:spcPct val="100000"/>
              </a:lnSpc>
              <a:spcBef>
                <a:spcPts val="1590"/>
              </a:spcBef>
              <a:buClr>
                <a:srgbClr val="FFDD00"/>
              </a:buClr>
              <a:buChar char="•"/>
              <a:tabLst>
                <a:tab pos="433705" algn="l"/>
              </a:tabLst>
            </a:pP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Environmental </a:t>
            </a:r>
            <a:r>
              <a:rPr sz="2800" b="1" spc="-10" dirty="0">
                <a:solidFill>
                  <a:srgbClr val="164194"/>
                </a:solidFill>
                <a:latin typeface="Arial"/>
                <a:cs typeface="Arial"/>
              </a:rPr>
              <a:t>challenges</a:t>
            </a:r>
            <a:endParaRPr sz="2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827139"/>
            <a:ext cx="6701366" cy="848141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43806" y="1101416"/>
            <a:ext cx="9946640" cy="1277914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2700" marR="5080" algn="l">
              <a:lnSpc>
                <a:spcPts val="4780"/>
              </a:lnSpc>
              <a:spcBef>
                <a:spcPts val="365"/>
              </a:spcBef>
            </a:pPr>
            <a:r>
              <a:rPr dirty="0"/>
              <a:t>PEACE</a:t>
            </a:r>
            <a:r>
              <a:rPr spc="-5" dirty="0"/>
              <a:t> </a:t>
            </a:r>
            <a:r>
              <a:rPr dirty="0"/>
              <a:t>as</a:t>
            </a:r>
            <a:r>
              <a:rPr spc="-5" dirty="0"/>
              <a:t> </a:t>
            </a:r>
            <a:r>
              <a:rPr dirty="0"/>
              <a:t>a</a:t>
            </a:r>
            <a:r>
              <a:rPr spc="-5" dirty="0"/>
              <a:t> </a:t>
            </a:r>
            <a:r>
              <a:rPr dirty="0"/>
              <a:t>playbook</a:t>
            </a:r>
            <a:r>
              <a:rPr spc="-5" dirty="0"/>
              <a:t> </a:t>
            </a:r>
            <a:r>
              <a:rPr dirty="0"/>
              <a:t>for</a:t>
            </a:r>
            <a:r>
              <a:rPr spc="-5" dirty="0"/>
              <a:t> </a:t>
            </a:r>
            <a:r>
              <a:rPr spc="-10" dirty="0"/>
              <a:t>peacebuilding </a:t>
            </a:r>
            <a:r>
              <a:rPr dirty="0"/>
              <a:t>in</a:t>
            </a:r>
            <a:r>
              <a:rPr spc="5" dirty="0"/>
              <a:t> </a:t>
            </a:r>
            <a:r>
              <a:rPr dirty="0"/>
              <a:t>a</a:t>
            </a:r>
            <a:r>
              <a:rPr spc="5" dirty="0"/>
              <a:t> </a:t>
            </a:r>
            <a:r>
              <a:rPr dirty="0"/>
              <a:t>post-conflict</a:t>
            </a:r>
            <a:r>
              <a:rPr spc="5" dirty="0"/>
              <a:t> </a:t>
            </a:r>
            <a:r>
              <a:rPr spc="-10" dirty="0"/>
              <a:t>society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08940" marR="442595" indent="-396875" algn="l">
              <a:lnSpc>
                <a:spcPct val="116300"/>
              </a:lnSpc>
              <a:spcBef>
                <a:spcPts val="90"/>
              </a:spcBef>
              <a:buClr>
                <a:srgbClr val="FFDD00"/>
              </a:buClr>
              <a:buChar char="•"/>
              <a:tabLst>
                <a:tab pos="408940" algn="l"/>
              </a:tabLst>
            </a:pPr>
            <a:r>
              <a:rPr dirty="0"/>
              <a:t>With</a:t>
            </a:r>
            <a:r>
              <a:rPr spc="70" dirty="0"/>
              <a:t> </a:t>
            </a:r>
            <a:r>
              <a:rPr dirty="0"/>
              <a:t>almost</a:t>
            </a:r>
            <a:r>
              <a:rPr spc="70" dirty="0"/>
              <a:t> </a:t>
            </a:r>
            <a:r>
              <a:rPr dirty="0"/>
              <a:t>30</a:t>
            </a:r>
            <a:r>
              <a:rPr spc="70" dirty="0"/>
              <a:t> </a:t>
            </a:r>
            <a:r>
              <a:rPr dirty="0"/>
              <a:t>years</a:t>
            </a:r>
            <a:r>
              <a:rPr spc="70" dirty="0"/>
              <a:t> </a:t>
            </a:r>
            <a:r>
              <a:rPr dirty="0"/>
              <a:t>of</a:t>
            </a:r>
            <a:r>
              <a:rPr spc="70" dirty="0"/>
              <a:t> </a:t>
            </a:r>
            <a:r>
              <a:rPr dirty="0"/>
              <a:t>PEACE</a:t>
            </a:r>
            <a:r>
              <a:rPr spc="70" dirty="0"/>
              <a:t> </a:t>
            </a:r>
            <a:r>
              <a:rPr dirty="0"/>
              <a:t>Programmes,</a:t>
            </a:r>
            <a:r>
              <a:rPr spc="70" dirty="0"/>
              <a:t> </a:t>
            </a:r>
            <a:r>
              <a:rPr dirty="0"/>
              <a:t>there</a:t>
            </a:r>
            <a:r>
              <a:rPr spc="70" dirty="0"/>
              <a:t> </a:t>
            </a:r>
            <a:r>
              <a:rPr dirty="0"/>
              <a:t>are</a:t>
            </a:r>
            <a:r>
              <a:rPr spc="70" dirty="0"/>
              <a:t> </a:t>
            </a:r>
            <a:r>
              <a:rPr spc="-10" dirty="0"/>
              <a:t>opportunities </a:t>
            </a:r>
            <a:r>
              <a:rPr dirty="0"/>
              <a:t>to</a:t>
            </a:r>
            <a:r>
              <a:rPr spc="65" dirty="0"/>
              <a:t> </a:t>
            </a:r>
            <a:r>
              <a:rPr dirty="0"/>
              <a:t>transfer</a:t>
            </a:r>
            <a:r>
              <a:rPr spc="70" dirty="0"/>
              <a:t> </a:t>
            </a:r>
            <a:r>
              <a:rPr dirty="0"/>
              <a:t>knowledge</a:t>
            </a:r>
            <a:r>
              <a:rPr spc="65" dirty="0"/>
              <a:t> </a:t>
            </a:r>
            <a:r>
              <a:rPr dirty="0"/>
              <a:t>and</a:t>
            </a:r>
            <a:r>
              <a:rPr spc="70" dirty="0"/>
              <a:t> </a:t>
            </a:r>
            <a:r>
              <a:rPr dirty="0"/>
              <a:t>experience</a:t>
            </a:r>
            <a:r>
              <a:rPr spc="70" dirty="0"/>
              <a:t> </a:t>
            </a:r>
            <a:r>
              <a:rPr dirty="0"/>
              <a:t>to</a:t>
            </a:r>
            <a:r>
              <a:rPr spc="65" dirty="0"/>
              <a:t> </a:t>
            </a:r>
            <a:r>
              <a:rPr dirty="0"/>
              <a:t>other</a:t>
            </a:r>
            <a:r>
              <a:rPr spc="70" dirty="0"/>
              <a:t> </a:t>
            </a:r>
            <a:r>
              <a:rPr dirty="0"/>
              <a:t>countries</a:t>
            </a:r>
            <a:r>
              <a:rPr spc="65" dirty="0"/>
              <a:t> </a:t>
            </a:r>
            <a:r>
              <a:rPr spc="-10" dirty="0"/>
              <a:t>emerging </a:t>
            </a:r>
            <a:r>
              <a:rPr dirty="0"/>
              <a:t>from</a:t>
            </a:r>
            <a:r>
              <a:rPr spc="65" dirty="0"/>
              <a:t> </a:t>
            </a:r>
            <a:r>
              <a:rPr dirty="0"/>
              <a:t>conflict,</a:t>
            </a:r>
            <a:r>
              <a:rPr spc="65" dirty="0"/>
              <a:t> </a:t>
            </a:r>
            <a:r>
              <a:rPr dirty="0"/>
              <a:t>as</a:t>
            </a:r>
            <a:r>
              <a:rPr spc="65" dirty="0"/>
              <a:t> </a:t>
            </a:r>
            <a:r>
              <a:rPr dirty="0"/>
              <a:t>well</a:t>
            </a:r>
            <a:r>
              <a:rPr spc="65" dirty="0"/>
              <a:t> </a:t>
            </a:r>
            <a:r>
              <a:rPr dirty="0"/>
              <a:t>as</a:t>
            </a:r>
            <a:r>
              <a:rPr spc="65" dirty="0"/>
              <a:t> </a:t>
            </a:r>
            <a:r>
              <a:rPr dirty="0"/>
              <a:t>those</a:t>
            </a:r>
            <a:r>
              <a:rPr spc="65" dirty="0"/>
              <a:t> </a:t>
            </a:r>
            <a:r>
              <a:rPr dirty="0"/>
              <a:t>with</a:t>
            </a:r>
            <a:r>
              <a:rPr spc="65" dirty="0"/>
              <a:t> </a:t>
            </a:r>
            <a:r>
              <a:rPr dirty="0"/>
              <a:t>social</a:t>
            </a:r>
            <a:r>
              <a:rPr spc="65" dirty="0"/>
              <a:t> </a:t>
            </a:r>
            <a:r>
              <a:rPr dirty="0"/>
              <a:t>division,</a:t>
            </a:r>
            <a:r>
              <a:rPr spc="65" dirty="0"/>
              <a:t> </a:t>
            </a:r>
            <a:r>
              <a:rPr dirty="0"/>
              <a:t>globally</a:t>
            </a:r>
            <a:r>
              <a:rPr spc="65" dirty="0"/>
              <a:t> </a:t>
            </a:r>
            <a:r>
              <a:rPr dirty="0"/>
              <a:t>to</a:t>
            </a:r>
            <a:r>
              <a:rPr spc="65" dirty="0"/>
              <a:t> </a:t>
            </a:r>
            <a:r>
              <a:rPr spc="-20" dirty="0"/>
              <a:t>help </a:t>
            </a:r>
            <a:r>
              <a:rPr dirty="0"/>
              <a:t>inform</a:t>
            </a:r>
            <a:r>
              <a:rPr spc="100" dirty="0"/>
              <a:t> </a:t>
            </a:r>
            <a:r>
              <a:rPr dirty="0"/>
              <a:t>the</a:t>
            </a:r>
            <a:r>
              <a:rPr spc="100" dirty="0"/>
              <a:t> </a:t>
            </a:r>
            <a:r>
              <a:rPr dirty="0"/>
              <a:t>development,</a:t>
            </a:r>
            <a:r>
              <a:rPr spc="100" dirty="0"/>
              <a:t> </a:t>
            </a:r>
            <a:r>
              <a:rPr dirty="0"/>
              <a:t>designing</a:t>
            </a:r>
            <a:r>
              <a:rPr spc="100" dirty="0"/>
              <a:t> </a:t>
            </a:r>
            <a:r>
              <a:rPr dirty="0"/>
              <a:t>and</a:t>
            </a:r>
            <a:r>
              <a:rPr spc="105" dirty="0"/>
              <a:t> </a:t>
            </a:r>
            <a:r>
              <a:rPr dirty="0"/>
              <a:t>implementation</a:t>
            </a:r>
            <a:r>
              <a:rPr spc="100" dirty="0"/>
              <a:t> </a:t>
            </a:r>
            <a:r>
              <a:rPr dirty="0"/>
              <a:t>of</a:t>
            </a:r>
            <a:r>
              <a:rPr spc="100" dirty="0"/>
              <a:t> </a:t>
            </a:r>
            <a:r>
              <a:rPr spc="-10" dirty="0"/>
              <a:t>future </a:t>
            </a:r>
            <a:r>
              <a:rPr dirty="0"/>
              <a:t>peacebuilding</a:t>
            </a:r>
            <a:r>
              <a:rPr spc="185" dirty="0"/>
              <a:t> </a:t>
            </a:r>
            <a:r>
              <a:rPr spc="-10" dirty="0"/>
              <a:t>programmes</a:t>
            </a:r>
          </a:p>
          <a:p>
            <a:pPr marL="408940" marR="345440" indent="-396875" algn="l">
              <a:lnSpc>
                <a:spcPct val="116300"/>
              </a:lnSpc>
              <a:spcBef>
                <a:spcPts val="1320"/>
              </a:spcBef>
              <a:buClr>
                <a:srgbClr val="FFDD00"/>
              </a:buClr>
              <a:buChar char="•"/>
              <a:tabLst>
                <a:tab pos="408940" algn="l"/>
              </a:tabLst>
            </a:pPr>
            <a:r>
              <a:rPr dirty="0"/>
              <a:t>The</a:t>
            </a:r>
            <a:r>
              <a:rPr spc="60" dirty="0"/>
              <a:t> </a:t>
            </a:r>
            <a:r>
              <a:rPr dirty="0"/>
              <a:t>achievements</a:t>
            </a:r>
            <a:r>
              <a:rPr spc="60" dirty="0"/>
              <a:t> </a:t>
            </a:r>
            <a:r>
              <a:rPr dirty="0"/>
              <a:t>here</a:t>
            </a:r>
            <a:r>
              <a:rPr spc="65" dirty="0"/>
              <a:t> </a:t>
            </a:r>
            <a:r>
              <a:rPr dirty="0"/>
              <a:t>in</a:t>
            </a:r>
            <a:r>
              <a:rPr spc="60" dirty="0"/>
              <a:t> </a:t>
            </a:r>
            <a:r>
              <a:rPr dirty="0"/>
              <a:t>a</a:t>
            </a:r>
            <a:r>
              <a:rPr spc="60" dirty="0"/>
              <a:t> </a:t>
            </a:r>
            <a:r>
              <a:rPr dirty="0"/>
              <a:t>relatively</a:t>
            </a:r>
            <a:r>
              <a:rPr spc="65" dirty="0"/>
              <a:t> </a:t>
            </a:r>
            <a:r>
              <a:rPr dirty="0"/>
              <a:t>short</a:t>
            </a:r>
            <a:r>
              <a:rPr spc="60" dirty="0"/>
              <a:t> </a:t>
            </a:r>
            <a:r>
              <a:rPr dirty="0"/>
              <a:t>time</a:t>
            </a:r>
            <a:r>
              <a:rPr spc="65" dirty="0"/>
              <a:t> </a:t>
            </a:r>
            <a:r>
              <a:rPr dirty="0"/>
              <a:t>since</a:t>
            </a:r>
            <a:r>
              <a:rPr spc="60" dirty="0"/>
              <a:t> </a:t>
            </a:r>
            <a:r>
              <a:rPr dirty="0"/>
              <a:t>the</a:t>
            </a:r>
            <a:r>
              <a:rPr spc="60" dirty="0"/>
              <a:t> </a:t>
            </a:r>
            <a:r>
              <a:rPr dirty="0"/>
              <a:t>signing</a:t>
            </a:r>
            <a:r>
              <a:rPr spc="65" dirty="0"/>
              <a:t> </a:t>
            </a:r>
            <a:r>
              <a:rPr spc="-25" dirty="0"/>
              <a:t>of </a:t>
            </a:r>
            <a:r>
              <a:rPr dirty="0"/>
              <a:t>the</a:t>
            </a:r>
            <a:r>
              <a:rPr spc="55" dirty="0"/>
              <a:t> </a:t>
            </a:r>
            <a:r>
              <a:rPr dirty="0"/>
              <a:t>peace</a:t>
            </a:r>
            <a:r>
              <a:rPr spc="55" dirty="0"/>
              <a:t> </a:t>
            </a:r>
            <a:r>
              <a:rPr dirty="0"/>
              <a:t>accord</a:t>
            </a:r>
            <a:r>
              <a:rPr spc="60" dirty="0"/>
              <a:t> </a:t>
            </a:r>
            <a:r>
              <a:rPr dirty="0"/>
              <a:t>can</a:t>
            </a:r>
            <a:r>
              <a:rPr spc="55" dirty="0"/>
              <a:t> </a:t>
            </a:r>
            <a:r>
              <a:rPr dirty="0"/>
              <a:t>be</a:t>
            </a:r>
            <a:r>
              <a:rPr spc="55" dirty="0"/>
              <a:t> </a:t>
            </a:r>
            <a:r>
              <a:rPr dirty="0"/>
              <a:t>used</a:t>
            </a:r>
            <a:r>
              <a:rPr spc="60" dirty="0"/>
              <a:t> </a:t>
            </a:r>
            <a:r>
              <a:rPr dirty="0"/>
              <a:t>as</a:t>
            </a:r>
            <a:r>
              <a:rPr spc="55" dirty="0"/>
              <a:t> </a:t>
            </a:r>
            <a:r>
              <a:rPr dirty="0"/>
              <a:t>a</a:t>
            </a:r>
            <a:r>
              <a:rPr spc="55" dirty="0"/>
              <a:t> </a:t>
            </a:r>
            <a:r>
              <a:rPr dirty="0"/>
              <a:t>framework</a:t>
            </a:r>
            <a:r>
              <a:rPr spc="60" dirty="0"/>
              <a:t> </a:t>
            </a:r>
            <a:r>
              <a:rPr dirty="0"/>
              <a:t>by</a:t>
            </a:r>
            <a:r>
              <a:rPr spc="55" dirty="0"/>
              <a:t> </a:t>
            </a:r>
            <a:r>
              <a:rPr dirty="0"/>
              <a:t>other</a:t>
            </a:r>
            <a:r>
              <a:rPr spc="55" dirty="0"/>
              <a:t> </a:t>
            </a:r>
            <a:r>
              <a:rPr dirty="0"/>
              <a:t>nations</a:t>
            </a:r>
            <a:r>
              <a:rPr spc="60" dirty="0"/>
              <a:t> </a:t>
            </a:r>
            <a:r>
              <a:rPr dirty="0"/>
              <a:t>still</a:t>
            </a:r>
            <a:r>
              <a:rPr spc="55" dirty="0"/>
              <a:t> </a:t>
            </a:r>
            <a:r>
              <a:rPr spc="-25" dirty="0"/>
              <a:t>in </a:t>
            </a:r>
            <a:r>
              <a:rPr dirty="0"/>
              <a:t>the</a:t>
            </a:r>
            <a:r>
              <a:rPr spc="65" dirty="0"/>
              <a:t> </a:t>
            </a:r>
            <a:r>
              <a:rPr dirty="0"/>
              <a:t>grip</a:t>
            </a:r>
            <a:r>
              <a:rPr spc="65" dirty="0"/>
              <a:t> </a:t>
            </a:r>
            <a:r>
              <a:rPr dirty="0"/>
              <a:t>of</a:t>
            </a:r>
            <a:r>
              <a:rPr spc="70" dirty="0"/>
              <a:t> </a:t>
            </a:r>
            <a:r>
              <a:rPr dirty="0"/>
              <a:t>conflict</a:t>
            </a:r>
            <a:r>
              <a:rPr spc="65" dirty="0"/>
              <a:t> </a:t>
            </a:r>
            <a:r>
              <a:rPr dirty="0"/>
              <a:t>or</a:t>
            </a:r>
            <a:r>
              <a:rPr spc="70" dirty="0"/>
              <a:t> </a:t>
            </a:r>
            <a:r>
              <a:rPr dirty="0"/>
              <a:t>struggling</a:t>
            </a:r>
            <a:r>
              <a:rPr spc="65" dirty="0"/>
              <a:t> </a:t>
            </a:r>
            <a:r>
              <a:rPr dirty="0"/>
              <a:t>to</a:t>
            </a:r>
            <a:r>
              <a:rPr spc="70" dirty="0"/>
              <a:t> </a:t>
            </a:r>
            <a:r>
              <a:rPr dirty="0"/>
              <a:t>transition</a:t>
            </a:r>
            <a:r>
              <a:rPr spc="65" dirty="0"/>
              <a:t> </a:t>
            </a:r>
            <a:r>
              <a:rPr dirty="0"/>
              <a:t>to</a:t>
            </a:r>
            <a:r>
              <a:rPr spc="70" dirty="0"/>
              <a:t> </a:t>
            </a:r>
            <a:r>
              <a:rPr dirty="0"/>
              <a:t>a</a:t>
            </a:r>
            <a:r>
              <a:rPr spc="65" dirty="0"/>
              <a:t> </a:t>
            </a:r>
            <a:r>
              <a:rPr dirty="0"/>
              <a:t>peaceful</a:t>
            </a:r>
            <a:r>
              <a:rPr spc="70" dirty="0"/>
              <a:t> </a:t>
            </a:r>
            <a:r>
              <a:rPr spc="-10" dirty="0"/>
              <a:t>society</a:t>
            </a:r>
          </a:p>
          <a:p>
            <a:pPr marL="408940" marR="290195" indent="-396875" algn="l">
              <a:lnSpc>
                <a:spcPct val="116300"/>
              </a:lnSpc>
              <a:spcBef>
                <a:spcPts val="1315"/>
              </a:spcBef>
              <a:buClr>
                <a:srgbClr val="FFDD00"/>
              </a:buClr>
              <a:buChar char="•"/>
              <a:tabLst>
                <a:tab pos="408940" algn="l"/>
              </a:tabLst>
            </a:pPr>
            <a:r>
              <a:rPr dirty="0"/>
              <a:t>Every</a:t>
            </a:r>
            <a:r>
              <a:rPr spc="80" dirty="0"/>
              <a:t> </a:t>
            </a:r>
            <a:r>
              <a:rPr dirty="0"/>
              <a:t>conflict</a:t>
            </a:r>
            <a:r>
              <a:rPr spc="80" dirty="0"/>
              <a:t> </a:t>
            </a:r>
            <a:r>
              <a:rPr dirty="0"/>
              <a:t>situation</a:t>
            </a:r>
            <a:r>
              <a:rPr spc="80" dirty="0"/>
              <a:t> </a:t>
            </a:r>
            <a:r>
              <a:rPr dirty="0"/>
              <a:t>is</a:t>
            </a:r>
            <a:r>
              <a:rPr spc="85" dirty="0"/>
              <a:t> </a:t>
            </a:r>
            <a:r>
              <a:rPr dirty="0"/>
              <a:t>culturally</a:t>
            </a:r>
            <a:r>
              <a:rPr spc="80" dirty="0"/>
              <a:t> </a:t>
            </a:r>
            <a:r>
              <a:rPr dirty="0"/>
              <a:t>different,</a:t>
            </a:r>
            <a:r>
              <a:rPr spc="80" dirty="0"/>
              <a:t> </a:t>
            </a:r>
            <a:r>
              <a:rPr dirty="0"/>
              <a:t>and</a:t>
            </a:r>
            <a:r>
              <a:rPr spc="85" dirty="0"/>
              <a:t> </a:t>
            </a:r>
            <a:r>
              <a:rPr dirty="0"/>
              <a:t>the</a:t>
            </a:r>
            <a:r>
              <a:rPr spc="80" dirty="0"/>
              <a:t> </a:t>
            </a:r>
            <a:r>
              <a:rPr dirty="0"/>
              <a:t>approach</a:t>
            </a:r>
            <a:r>
              <a:rPr spc="80" dirty="0"/>
              <a:t> </a:t>
            </a:r>
            <a:r>
              <a:rPr spc="-10" dirty="0"/>
              <a:t>would </a:t>
            </a:r>
            <a:r>
              <a:rPr dirty="0"/>
              <a:t>have</a:t>
            </a:r>
            <a:r>
              <a:rPr spc="50" dirty="0"/>
              <a:t> </a:t>
            </a:r>
            <a:r>
              <a:rPr dirty="0"/>
              <a:t>to</a:t>
            </a:r>
            <a:r>
              <a:rPr spc="55" dirty="0"/>
              <a:t> </a:t>
            </a:r>
            <a:r>
              <a:rPr dirty="0"/>
              <a:t>be</a:t>
            </a:r>
            <a:r>
              <a:rPr spc="50" dirty="0"/>
              <a:t> </a:t>
            </a:r>
            <a:r>
              <a:rPr dirty="0"/>
              <a:t>adjusted</a:t>
            </a:r>
            <a:r>
              <a:rPr spc="55" dirty="0"/>
              <a:t> </a:t>
            </a:r>
            <a:r>
              <a:rPr dirty="0"/>
              <a:t>region</a:t>
            </a:r>
            <a:r>
              <a:rPr spc="55" dirty="0"/>
              <a:t> </a:t>
            </a:r>
            <a:r>
              <a:rPr dirty="0"/>
              <a:t>to</a:t>
            </a:r>
            <a:r>
              <a:rPr spc="50" dirty="0"/>
              <a:t> </a:t>
            </a:r>
            <a:r>
              <a:rPr dirty="0"/>
              <a:t>region.</a:t>
            </a:r>
            <a:r>
              <a:rPr spc="55" dirty="0"/>
              <a:t> </a:t>
            </a:r>
            <a:r>
              <a:rPr dirty="0"/>
              <a:t>However,</a:t>
            </a:r>
            <a:r>
              <a:rPr spc="50" dirty="0"/>
              <a:t> </a:t>
            </a:r>
            <a:r>
              <a:rPr dirty="0"/>
              <a:t>the</a:t>
            </a:r>
            <a:r>
              <a:rPr spc="55" dirty="0"/>
              <a:t> </a:t>
            </a:r>
            <a:r>
              <a:rPr dirty="0"/>
              <a:t>outcome</a:t>
            </a:r>
            <a:r>
              <a:rPr spc="55" dirty="0"/>
              <a:t> </a:t>
            </a:r>
            <a:r>
              <a:rPr spc="-10" dirty="0"/>
              <a:t>remains </a:t>
            </a:r>
            <a:r>
              <a:rPr dirty="0"/>
              <a:t>the</a:t>
            </a:r>
            <a:r>
              <a:rPr spc="65" dirty="0"/>
              <a:t> </a:t>
            </a:r>
            <a:r>
              <a:rPr dirty="0"/>
              <a:t>same</a:t>
            </a:r>
            <a:r>
              <a:rPr spc="65" dirty="0"/>
              <a:t> </a:t>
            </a:r>
            <a:r>
              <a:rPr dirty="0"/>
              <a:t>-</a:t>
            </a:r>
            <a:r>
              <a:rPr spc="65" dirty="0"/>
              <a:t> </a:t>
            </a:r>
            <a:r>
              <a:rPr dirty="0"/>
              <a:t>establish</a:t>
            </a:r>
            <a:r>
              <a:rPr spc="65" dirty="0"/>
              <a:t> </a:t>
            </a:r>
            <a:r>
              <a:rPr dirty="0"/>
              <a:t>a</a:t>
            </a:r>
            <a:r>
              <a:rPr spc="65" dirty="0"/>
              <a:t> </a:t>
            </a:r>
            <a:r>
              <a:rPr dirty="0"/>
              <a:t>peaceful,</a:t>
            </a:r>
            <a:r>
              <a:rPr spc="65" dirty="0"/>
              <a:t> </a:t>
            </a:r>
            <a:r>
              <a:rPr dirty="0"/>
              <a:t>stable</a:t>
            </a:r>
            <a:r>
              <a:rPr spc="65" dirty="0"/>
              <a:t> </a:t>
            </a:r>
            <a:r>
              <a:rPr dirty="0"/>
              <a:t>and</a:t>
            </a:r>
            <a:r>
              <a:rPr spc="65" dirty="0"/>
              <a:t> </a:t>
            </a:r>
            <a:r>
              <a:rPr dirty="0"/>
              <a:t>prosperous</a:t>
            </a:r>
            <a:r>
              <a:rPr spc="65" dirty="0"/>
              <a:t> </a:t>
            </a:r>
            <a:r>
              <a:rPr dirty="0"/>
              <a:t>society</a:t>
            </a:r>
            <a:r>
              <a:rPr spc="65" dirty="0"/>
              <a:t> </a:t>
            </a:r>
            <a:r>
              <a:rPr dirty="0"/>
              <a:t>for</a:t>
            </a:r>
            <a:r>
              <a:rPr spc="65" dirty="0"/>
              <a:t> </a:t>
            </a:r>
            <a:r>
              <a:rPr spc="-25" dirty="0"/>
              <a:t>the </a:t>
            </a:r>
            <a:r>
              <a:rPr spc="-10" dirty="0"/>
              <a:t>citizens.</a:t>
            </a:r>
          </a:p>
          <a:p>
            <a:pPr marL="408940" marR="5080" indent="-396875" algn="l">
              <a:lnSpc>
                <a:spcPct val="116300"/>
              </a:lnSpc>
              <a:spcBef>
                <a:spcPts val="1320"/>
              </a:spcBef>
              <a:buClr>
                <a:srgbClr val="FFDD00"/>
              </a:buClr>
              <a:buChar char="•"/>
              <a:tabLst>
                <a:tab pos="408940" algn="l"/>
              </a:tabLst>
            </a:pPr>
            <a:r>
              <a:rPr dirty="0"/>
              <a:t>Rebuilding</a:t>
            </a:r>
            <a:r>
              <a:rPr spc="80" dirty="0"/>
              <a:t> </a:t>
            </a:r>
            <a:r>
              <a:rPr dirty="0"/>
              <a:t>countries</a:t>
            </a:r>
            <a:r>
              <a:rPr spc="90" dirty="0"/>
              <a:t> </a:t>
            </a:r>
            <a:r>
              <a:rPr dirty="0"/>
              <a:t>after</a:t>
            </a:r>
            <a:r>
              <a:rPr spc="90" dirty="0"/>
              <a:t> </a:t>
            </a:r>
            <a:r>
              <a:rPr dirty="0"/>
              <a:t>widespread</a:t>
            </a:r>
            <a:r>
              <a:rPr spc="90" dirty="0"/>
              <a:t> </a:t>
            </a:r>
            <a:r>
              <a:rPr dirty="0"/>
              <a:t>destruction</a:t>
            </a:r>
            <a:r>
              <a:rPr spc="90" dirty="0"/>
              <a:t> </a:t>
            </a:r>
            <a:r>
              <a:rPr dirty="0"/>
              <a:t>and</a:t>
            </a:r>
            <a:r>
              <a:rPr spc="90" dirty="0"/>
              <a:t> </a:t>
            </a:r>
            <a:r>
              <a:rPr dirty="0"/>
              <a:t>human</a:t>
            </a:r>
            <a:r>
              <a:rPr spc="90" dirty="0"/>
              <a:t> </a:t>
            </a:r>
            <a:r>
              <a:rPr spc="-10" dirty="0"/>
              <a:t>suffering </a:t>
            </a:r>
            <a:r>
              <a:rPr dirty="0"/>
              <a:t>is</a:t>
            </a:r>
            <a:r>
              <a:rPr spc="75" dirty="0"/>
              <a:t> </a:t>
            </a:r>
            <a:r>
              <a:rPr dirty="0"/>
              <a:t>hugely</a:t>
            </a:r>
            <a:r>
              <a:rPr spc="75" dirty="0"/>
              <a:t> </a:t>
            </a:r>
            <a:r>
              <a:rPr dirty="0"/>
              <a:t>complex</a:t>
            </a:r>
            <a:r>
              <a:rPr spc="80" dirty="0"/>
              <a:t> </a:t>
            </a:r>
            <a:r>
              <a:rPr dirty="0"/>
              <a:t>and</a:t>
            </a:r>
            <a:r>
              <a:rPr spc="75" dirty="0"/>
              <a:t> </a:t>
            </a:r>
            <a:r>
              <a:rPr dirty="0"/>
              <a:t>requires</a:t>
            </a:r>
            <a:r>
              <a:rPr spc="80" dirty="0"/>
              <a:t> </a:t>
            </a:r>
            <a:r>
              <a:rPr dirty="0"/>
              <a:t>a</a:t>
            </a:r>
            <a:r>
              <a:rPr spc="75" dirty="0"/>
              <a:t> </a:t>
            </a:r>
            <a:r>
              <a:rPr dirty="0"/>
              <a:t>multifaceted</a:t>
            </a:r>
            <a:r>
              <a:rPr spc="80" dirty="0"/>
              <a:t> </a:t>
            </a:r>
            <a:r>
              <a:rPr dirty="0"/>
              <a:t>and</a:t>
            </a:r>
            <a:r>
              <a:rPr spc="75" dirty="0"/>
              <a:t> </a:t>
            </a:r>
            <a:r>
              <a:rPr dirty="0"/>
              <a:t>long-term,</a:t>
            </a:r>
            <a:r>
              <a:rPr spc="80" dirty="0"/>
              <a:t> </a:t>
            </a:r>
            <a:r>
              <a:rPr spc="-10" dirty="0"/>
              <a:t>collective </a:t>
            </a:r>
            <a:r>
              <a:rPr dirty="0"/>
              <a:t>approach</a:t>
            </a:r>
            <a:r>
              <a:rPr spc="85" dirty="0"/>
              <a:t> </a:t>
            </a:r>
            <a:r>
              <a:rPr dirty="0"/>
              <a:t>by</a:t>
            </a:r>
            <a:r>
              <a:rPr spc="85" dirty="0"/>
              <a:t> </a:t>
            </a:r>
            <a:r>
              <a:rPr dirty="0"/>
              <a:t>the</a:t>
            </a:r>
            <a:r>
              <a:rPr spc="85" dirty="0"/>
              <a:t> </a:t>
            </a:r>
            <a:r>
              <a:rPr dirty="0"/>
              <a:t>authorities</a:t>
            </a:r>
            <a:r>
              <a:rPr spc="85" dirty="0"/>
              <a:t> </a:t>
            </a:r>
            <a:r>
              <a:rPr dirty="0"/>
              <a:t>and</a:t>
            </a:r>
            <a:r>
              <a:rPr spc="90" dirty="0"/>
              <a:t> </a:t>
            </a:r>
            <a:r>
              <a:rPr dirty="0"/>
              <a:t>international</a:t>
            </a:r>
            <a:r>
              <a:rPr spc="85" dirty="0"/>
              <a:t> </a:t>
            </a:r>
            <a:r>
              <a:rPr spc="-10" dirty="0"/>
              <a:t>partners.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827139"/>
            <a:ext cx="6701366" cy="848141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43806" y="1101416"/>
            <a:ext cx="9275445" cy="1277914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2700" marR="5080" algn="l">
              <a:lnSpc>
                <a:spcPts val="4780"/>
              </a:lnSpc>
              <a:spcBef>
                <a:spcPts val="365"/>
              </a:spcBef>
            </a:pPr>
            <a:r>
              <a:rPr dirty="0"/>
              <a:t>The</a:t>
            </a:r>
            <a:r>
              <a:rPr spc="-10" dirty="0"/>
              <a:t> </a:t>
            </a:r>
            <a:r>
              <a:rPr dirty="0"/>
              <a:t>priorities</a:t>
            </a:r>
            <a:r>
              <a:rPr spc="-10" dirty="0"/>
              <a:t> </a:t>
            </a:r>
            <a:r>
              <a:rPr dirty="0"/>
              <a:t>of</a:t>
            </a:r>
            <a:r>
              <a:rPr spc="-10" dirty="0"/>
              <a:t> </a:t>
            </a:r>
            <a:r>
              <a:rPr dirty="0"/>
              <a:t>PEACE</a:t>
            </a:r>
            <a:r>
              <a:rPr spc="-5" dirty="0"/>
              <a:t> </a:t>
            </a:r>
            <a:r>
              <a:rPr spc="-10" dirty="0"/>
              <a:t>Programmes </a:t>
            </a:r>
            <a:r>
              <a:rPr dirty="0"/>
              <a:t>for</a:t>
            </a:r>
            <a:r>
              <a:rPr spc="-15" dirty="0"/>
              <a:t> </a:t>
            </a:r>
            <a:r>
              <a:rPr dirty="0"/>
              <a:t>post-conflict</a:t>
            </a:r>
            <a:r>
              <a:rPr spc="-10" dirty="0"/>
              <a:t> </a:t>
            </a:r>
            <a:r>
              <a:rPr dirty="0"/>
              <a:t>societies</a:t>
            </a:r>
            <a:r>
              <a:rPr spc="-10" dirty="0"/>
              <a:t> today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316920" y="2978800"/>
            <a:ext cx="11474450" cy="77743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08940" marR="796925" indent="-396875" algn="l">
              <a:lnSpc>
                <a:spcPct val="116300"/>
              </a:lnSpc>
              <a:spcBef>
                <a:spcPts val="90"/>
              </a:spcBef>
              <a:buClr>
                <a:srgbClr val="FFDD00"/>
              </a:buClr>
              <a:buChar char="•"/>
              <a:tabLst>
                <a:tab pos="408940" algn="l"/>
              </a:tabLst>
            </a:pP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They</a:t>
            </a:r>
            <a:r>
              <a:rPr sz="2600" b="1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must</a:t>
            </a:r>
            <a:r>
              <a:rPr sz="2600" b="1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have</a:t>
            </a:r>
            <a:r>
              <a:rPr sz="2600" b="1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600" b="1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formal</a:t>
            </a:r>
            <a:r>
              <a:rPr sz="2600" b="1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political</a:t>
            </a:r>
            <a:r>
              <a:rPr sz="2600" b="1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process</a:t>
            </a:r>
            <a:r>
              <a:rPr sz="2600" b="1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600" b="1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600" b="1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post-</a:t>
            </a:r>
            <a:r>
              <a:rPr sz="2600" b="1" spc="-10" dirty="0">
                <a:solidFill>
                  <a:srgbClr val="FFFFFF"/>
                </a:solidFill>
                <a:latin typeface="Arial"/>
                <a:cs typeface="Arial"/>
              </a:rPr>
              <a:t>agreement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arena,</a:t>
            </a:r>
            <a:r>
              <a:rPr sz="2600" b="1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600" b="1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part</a:t>
            </a:r>
            <a:r>
              <a:rPr sz="2600" b="1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600" b="1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600" b="1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wider</a:t>
            </a:r>
            <a:r>
              <a:rPr sz="2600" b="1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more</a:t>
            </a:r>
            <a:r>
              <a:rPr sz="2600" b="1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complex</a:t>
            </a:r>
            <a:r>
              <a:rPr sz="2600" b="1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spc="-10" dirty="0">
                <a:solidFill>
                  <a:srgbClr val="FFFFFF"/>
                </a:solidFill>
                <a:latin typeface="Arial"/>
                <a:cs typeface="Arial"/>
              </a:rPr>
              <a:t>process</a:t>
            </a:r>
            <a:endParaRPr sz="2600" dirty="0">
              <a:latin typeface="Arial"/>
              <a:cs typeface="Arial"/>
            </a:endParaRPr>
          </a:p>
          <a:p>
            <a:pPr marL="408940" marR="1038225" indent="-396875" algn="l">
              <a:lnSpc>
                <a:spcPct val="116300"/>
              </a:lnSpc>
              <a:spcBef>
                <a:spcPts val="825"/>
              </a:spcBef>
              <a:buClr>
                <a:srgbClr val="FFDD00"/>
              </a:buClr>
              <a:buChar char="•"/>
              <a:tabLst>
                <a:tab pos="408940" algn="l"/>
              </a:tabLst>
            </a:pP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Various</a:t>
            </a:r>
            <a:r>
              <a:rPr sz="2600" b="1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parallel</a:t>
            </a:r>
            <a:r>
              <a:rPr sz="2600" b="1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processes</a:t>
            </a:r>
            <a:r>
              <a:rPr sz="2600" b="1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2600" b="1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individual</a:t>
            </a:r>
            <a:r>
              <a:rPr sz="2600" b="1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600" b="1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institutions.</a:t>
            </a:r>
            <a:r>
              <a:rPr sz="2600" b="1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spc="-10" dirty="0">
                <a:solidFill>
                  <a:srgbClr val="FFFFFF"/>
                </a:solidFill>
                <a:latin typeface="Arial"/>
                <a:cs typeface="Arial"/>
              </a:rPr>
              <a:t>Civic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Society</a:t>
            </a:r>
            <a:r>
              <a:rPr sz="2600" b="1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included</a:t>
            </a:r>
            <a:r>
              <a:rPr sz="2600" b="1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2600" b="1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Partnership</a:t>
            </a:r>
            <a:r>
              <a:rPr sz="2600" b="1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spc="-10" dirty="0">
                <a:solidFill>
                  <a:srgbClr val="FFFFFF"/>
                </a:solidFill>
                <a:latin typeface="Arial"/>
                <a:cs typeface="Arial"/>
              </a:rPr>
              <a:t>Principle</a:t>
            </a:r>
            <a:endParaRPr sz="2600" dirty="0">
              <a:latin typeface="Arial"/>
              <a:cs typeface="Arial"/>
            </a:endParaRPr>
          </a:p>
          <a:p>
            <a:pPr marL="408940" indent="-396240" algn="l">
              <a:lnSpc>
                <a:spcPct val="100000"/>
              </a:lnSpc>
              <a:spcBef>
                <a:spcPts val="1330"/>
              </a:spcBef>
              <a:buClr>
                <a:srgbClr val="FFDD00"/>
              </a:buClr>
              <a:buChar char="•"/>
              <a:tabLst>
                <a:tab pos="408940" algn="l"/>
              </a:tabLst>
            </a:pP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Importance</a:t>
            </a:r>
            <a:r>
              <a:rPr sz="2600" b="1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600" b="1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champions</a:t>
            </a:r>
            <a:r>
              <a:rPr sz="2600" b="1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2600" b="1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importance</a:t>
            </a:r>
            <a:r>
              <a:rPr sz="2600" b="1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600" b="1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i="1" spc="-10" dirty="0">
                <a:solidFill>
                  <a:srgbClr val="FFFFFF"/>
                </a:solidFill>
                <a:latin typeface="Arial"/>
                <a:cs typeface="Arial"/>
              </a:rPr>
              <a:t>inclusion</a:t>
            </a:r>
            <a:endParaRPr sz="2600" dirty="0">
              <a:latin typeface="Arial"/>
              <a:cs typeface="Arial"/>
            </a:endParaRPr>
          </a:p>
          <a:p>
            <a:pPr marL="408940" marR="499745" indent="-396875" algn="l">
              <a:lnSpc>
                <a:spcPct val="116300"/>
              </a:lnSpc>
              <a:spcBef>
                <a:spcPts val="825"/>
              </a:spcBef>
              <a:buClr>
                <a:srgbClr val="FFDD00"/>
              </a:buClr>
              <a:buChar char="•"/>
              <a:tabLst>
                <a:tab pos="408940" algn="l"/>
              </a:tabLst>
            </a:pP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Programmes</a:t>
            </a:r>
            <a:r>
              <a:rPr sz="2600" b="1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gave</a:t>
            </a:r>
            <a:r>
              <a:rPr sz="2600" b="1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validation</a:t>
            </a:r>
            <a:r>
              <a:rPr sz="2600" b="1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600" b="1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work</a:t>
            </a:r>
            <a:r>
              <a:rPr sz="2600" b="1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2600" b="1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was</a:t>
            </a:r>
            <a:r>
              <a:rPr sz="2600" b="1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required</a:t>
            </a:r>
            <a:r>
              <a:rPr sz="2600" b="1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600" b="1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spc="-10" dirty="0">
                <a:solidFill>
                  <a:srgbClr val="FFFFFF"/>
                </a:solidFill>
                <a:latin typeface="Arial"/>
                <a:cs typeface="Arial"/>
              </a:rPr>
              <a:t>promote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social</a:t>
            </a:r>
            <a:r>
              <a:rPr sz="2600" b="1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600" b="1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political</a:t>
            </a:r>
            <a:r>
              <a:rPr sz="2600" b="1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spc="-10" dirty="0">
                <a:solidFill>
                  <a:srgbClr val="FFFFFF"/>
                </a:solidFill>
                <a:latin typeface="Arial"/>
                <a:cs typeface="Arial"/>
              </a:rPr>
              <a:t>reintegration</a:t>
            </a:r>
            <a:endParaRPr sz="2600" dirty="0">
              <a:latin typeface="Arial"/>
              <a:cs typeface="Arial"/>
            </a:endParaRPr>
          </a:p>
          <a:p>
            <a:pPr marL="408940" indent="-396240" algn="l">
              <a:lnSpc>
                <a:spcPct val="100000"/>
              </a:lnSpc>
              <a:spcBef>
                <a:spcPts val="1330"/>
              </a:spcBef>
              <a:buClr>
                <a:srgbClr val="FFDD00"/>
              </a:buClr>
              <a:buChar char="•"/>
              <a:tabLst>
                <a:tab pos="408940" algn="l"/>
              </a:tabLst>
            </a:pP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Peace</a:t>
            </a:r>
            <a:r>
              <a:rPr sz="2600" b="1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2600" b="1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not</a:t>
            </a:r>
            <a:r>
              <a:rPr sz="2600" b="1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600" b="1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cash</a:t>
            </a:r>
            <a:r>
              <a:rPr sz="2600" b="1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solution</a:t>
            </a:r>
            <a:r>
              <a:rPr sz="2600" b="1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2600" b="1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2600" b="1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sz="2600" b="1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take</a:t>
            </a:r>
            <a:r>
              <a:rPr sz="2600" b="1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effort</a:t>
            </a:r>
            <a:r>
              <a:rPr sz="2600" b="1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600" b="1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generational</a:t>
            </a:r>
            <a:r>
              <a:rPr sz="2600" b="1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spc="-20" dirty="0">
                <a:solidFill>
                  <a:srgbClr val="FFFFFF"/>
                </a:solidFill>
                <a:latin typeface="Arial"/>
                <a:cs typeface="Arial"/>
              </a:rPr>
              <a:t>work</a:t>
            </a:r>
            <a:endParaRPr sz="2600" dirty="0">
              <a:latin typeface="Arial"/>
              <a:cs typeface="Arial"/>
            </a:endParaRPr>
          </a:p>
          <a:p>
            <a:pPr marL="408940" marR="590550" indent="-396875" algn="l">
              <a:lnSpc>
                <a:spcPct val="116300"/>
              </a:lnSpc>
              <a:spcBef>
                <a:spcPts val="825"/>
              </a:spcBef>
              <a:buClr>
                <a:srgbClr val="FFDD00"/>
              </a:buClr>
              <a:buChar char="•"/>
              <a:tabLst>
                <a:tab pos="408940" algn="l"/>
              </a:tabLst>
            </a:pP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Peace</a:t>
            </a:r>
            <a:r>
              <a:rPr sz="2600" b="1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2600" b="1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fragile,</a:t>
            </a:r>
            <a:r>
              <a:rPr sz="2600" b="1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2600" b="1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needs</a:t>
            </a:r>
            <a:r>
              <a:rPr sz="2600" b="1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repeating.</a:t>
            </a:r>
            <a:r>
              <a:rPr sz="2600" b="1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Evidence</a:t>
            </a:r>
            <a:r>
              <a:rPr sz="2600" b="1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600" b="1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spc="-10" dirty="0">
                <a:solidFill>
                  <a:srgbClr val="FFFFFF"/>
                </a:solidFill>
                <a:latin typeface="Arial"/>
                <a:cs typeface="Arial"/>
              </a:rPr>
              <a:t>transgenerational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trauma</a:t>
            </a:r>
            <a:r>
              <a:rPr sz="2600" b="1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600" b="1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2600" b="1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region</a:t>
            </a:r>
            <a:r>
              <a:rPr sz="2600" b="1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2600" b="1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very</a:t>
            </a:r>
            <a:r>
              <a:rPr sz="2600" b="1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spc="-20" dirty="0">
                <a:solidFill>
                  <a:srgbClr val="FFFFFF"/>
                </a:solidFill>
                <a:latin typeface="Arial"/>
                <a:cs typeface="Arial"/>
              </a:rPr>
              <a:t>high</a:t>
            </a:r>
            <a:endParaRPr sz="2600" dirty="0">
              <a:latin typeface="Arial"/>
              <a:cs typeface="Arial"/>
            </a:endParaRPr>
          </a:p>
          <a:p>
            <a:pPr marL="408940" indent="-396240" algn="l">
              <a:lnSpc>
                <a:spcPct val="100000"/>
              </a:lnSpc>
              <a:spcBef>
                <a:spcPts val="1330"/>
              </a:spcBef>
              <a:buClr>
                <a:srgbClr val="FFDD00"/>
              </a:buClr>
              <a:buChar char="•"/>
              <a:tabLst>
                <a:tab pos="408940" algn="l"/>
              </a:tabLst>
            </a:pP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Cultural</a:t>
            </a:r>
            <a:r>
              <a:rPr sz="2600" b="1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trauma</a:t>
            </a:r>
            <a:r>
              <a:rPr sz="2600" b="1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2600" b="1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cycle</a:t>
            </a:r>
            <a:r>
              <a:rPr sz="2600" b="1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600" b="1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past</a:t>
            </a:r>
            <a:r>
              <a:rPr sz="2600" b="1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spc="-20" dirty="0">
                <a:solidFill>
                  <a:srgbClr val="FFFFFF"/>
                </a:solidFill>
                <a:latin typeface="Arial"/>
                <a:cs typeface="Arial"/>
              </a:rPr>
              <a:t>hurt</a:t>
            </a:r>
            <a:endParaRPr sz="2600" dirty="0">
              <a:latin typeface="Arial"/>
              <a:cs typeface="Arial"/>
            </a:endParaRPr>
          </a:p>
          <a:p>
            <a:pPr marL="408940" marR="855980" indent="-396875" algn="l">
              <a:lnSpc>
                <a:spcPct val="116300"/>
              </a:lnSpc>
              <a:spcBef>
                <a:spcPts val="825"/>
              </a:spcBef>
              <a:buClr>
                <a:srgbClr val="FFDD00"/>
              </a:buClr>
              <a:buChar char="•"/>
              <a:tabLst>
                <a:tab pos="408940" algn="l"/>
              </a:tabLst>
            </a:pP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Manage</a:t>
            </a:r>
            <a:r>
              <a:rPr sz="2600" b="1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expectations</a:t>
            </a:r>
            <a:r>
              <a:rPr sz="2600" b="1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2600" b="1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politicians</a:t>
            </a:r>
            <a:r>
              <a:rPr sz="2600" b="1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600" b="1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public</a:t>
            </a:r>
            <a:r>
              <a:rPr sz="2600" b="1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about</a:t>
            </a:r>
            <a:r>
              <a:rPr sz="2600" b="1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sz="2600" b="1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spc="-2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Programmes</a:t>
            </a:r>
            <a:r>
              <a:rPr sz="2600" b="1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sz="2600" b="1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spc="-10" dirty="0">
                <a:solidFill>
                  <a:srgbClr val="FFFFFF"/>
                </a:solidFill>
                <a:latin typeface="Arial"/>
                <a:cs typeface="Arial"/>
              </a:rPr>
              <a:t>achieve</a:t>
            </a:r>
            <a:endParaRPr sz="2600" dirty="0">
              <a:latin typeface="Arial"/>
              <a:cs typeface="Arial"/>
            </a:endParaRPr>
          </a:p>
          <a:p>
            <a:pPr marL="408940" marR="702310" indent="-396875" algn="l">
              <a:lnSpc>
                <a:spcPct val="116300"/>
              </a:lnSpc>
              <a:spcBef>
                <a:spcPts val="825"/>
              </a:spcBef>
              <a:buClr>
                <a:srgbClr val="FFDD00"/>
              </a:buClr>
              <a:buChar char="•"/>
              <a:tabLst>
                <a:tab pos="408940" algn="l"/>
              </a:tabLst>
            </a:pP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Realise</a:t>
            </a:r>
            <a:r>
              <a:rPr sz="2600" b="1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economic</a:t>
            </a:r>
            <a:r>
              <a:rPr sz="2600" b="1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potential</a:t>
            </a:r>
            <a:r>
              <a:rPr sz="2600" b="1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600" b="1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r>
              <a:rPr sz="2600" b="1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such</a:t>
            </a:r>
            <a:r>
              <a:rPr sz="2600" b="1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2600" b="1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cyber</a:t>
            </a:r>
            <a:r>
              <a:rPr sz="2600" b="1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600" b="1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b="1" spc="-10" dirty="0">
                <a:solidFill>
                  <a:srgbClr val="FFFFFF"/>
                </a:solidFill>
                <a:latin typeface="Arial"/>
                <a:cs typeface="Arial"/>
              </a:rPr>
              <a:t>advanced manufacturing</a:t>
            </a:r>
            <a:endParaRPr sz="2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5"/>
          </a:xfrm>
          <a:prstGeom prst="rect">
            <a:avLst/>
          </a:prstGeom>
        </p:spPr>
      </p:pic>
      <p:grpSp>
        <p:nvGrpSpPr>
          <p:cNvPr id="163" name="Group 162">
            <a:extLst>
              <a:ext uri="{FF2B5EF4-FFF2-40B4-BE49-F238E27FC236}">
                <a16:creationId xmlns:a16="http://schemas.microsoft.com/office/drawing/2014/main" id="{9D4F87CA-8928-14A7-AA89-CC47369D2C54}"/>
              </a:ext>
            </a:extLst>
          </p:cNvPr>
          <p:cNvGrpSpPr/>
          <p:nvPr/>
        </p:nvGrpSpPr>
        <p:grpSpPr>
          <a:xfrm>
            <a:off x="6046489" y="6340475"/>
            <a:ext cx="3258277" cy="3258264"/>
            <a:chOff x="5799213" y="6761888"/>
            <a:chExt cx="3258277" cy="3258264"/>
          </a:xfrm>
        </p:grpSpPr>
        <p:sp>
          <p:nvSpPr>
            <p:cNvPr id="3" name="object 3"/>
            <p:cNvSpPr/>
            <p:nvPr/>
          </p:nvSpPr>
          <p:spPr>
            <a:xfrm>
              <a:off x="5799213" y="6761892"/>
              <a:ext cx="130810" cy="912494"/>
            </a:xfrm>
            <a:custGeom>
              <a:avLst/>
              <a:gdLst/>
              <a:ahLst/>
              <a:cxnLst/>
              <a:rect l="l" t="t" r="r" b="b"/>
              <a:pathLst>
                <a:path w="130810" h="912495">
                  <a:moveTo>
                    <a:pt x="130302" y="0"/>
                  </a:moveTo>
                  <a:lnTo>
                    <a:pt x="0" y="0"/>
                  </a:lnTo>
                  <a:lnTo>
                    <a:pt x="0" y="781862"/>
                  </a:lnTo>
                  <a:lnTo>
                    <a:pt x="0" y="912177"/>
                  </a:lnTo>
                  <a:lnTo>
                    <a:pt x="130302" y="912177"/>
                  </a:lnTo>
                  <a:lnTo>
                    <a:pt x="130302" y="781862"/>
                  </a:lnTo>
                  <a:lnTo>
                    <a:pt x="1303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799216" y="7804369"/>
              <a:ext cx="130810" cy="260985"/>
            </a:xfrm>
            <a:custGeom>
              <a:avLst/>
              <a:gdLst/>
              <a:ahLst/>
              <a:cxnLst/>
              <a:rect l="l" t="t" r="r" b="b"/>
              <a:pathLst>
                <a:path w="130810" h="260984">
                  <a:moveTo>
                    <a:pt x="130310" y="0"/>
                  </a:moveTo>
                  <a:lnTo>
                    <a:pt x="0" y="0"/>
                  </a:lnTo>
                  <a:lnTo>
                    <a:pt x="0" y="260620"/>
                  </a:lnTo>
                  <a:lnTo>
                    <a:pt x="130310" y="26062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799216" y="8455931"/>
              <a:ext cx="130810" cy="521334"/>
            </a:xfrm>
            <a:custGeom>
              <a:avLst/>
              <a:gdLst/>
              <a:ahLst/>
              <a:cxnLst/>
              <a:rect l="l" t="t" r="r" b="b"/>
              <a:pathLst>
                <a:path w="130810" h="521334">
                  <a:moveTo>
                    <a:pt x="130310" y="0"/>
                  </a:moveTo>
                  <a:lnTo>
                    <a:pt x="0" y="0"/>
                  </a:lnTo>
                  <a:lnTo>
                    <a:pt x="0" y="521240"/>
                  </a:lnTo>
                  <a:lnTo>
                    <a:pt x="130310" y="52124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799213" y="9107493"/>
              <a:ext cx="130810" cy="912494"/>
            </a:xfrm>
            <a:custGeom>
              <a:avLst/>
              <a:gdLst/>
              <a:ahLst/>
              <a:cxnLst/>
              <a:rect l="l" t="t" r="r" b="b"/>
              <a:pathLst>
                <a:path w="130810" h="912495">
                  <a:moveTo>
                    <a:pt x="130302" y="0"/>
                  </a:moveTo>
                  <a:lnTo>
                    <a:pt x="0" y="0"/>
                  </a:lnTo>
                  <a:lnTo>
                    <a:pt x="0" y="260616"/>
                  </a:lnTo>
                  <a:lnTo>
                    <a:pt x="0" y="651548"/>
                  </a:lnTo>
                  <a:lnTo>
                    <a:pt x="0" y="912164"/>
                  </a:lnTo>
                  <a:lnTo>
                    <a:pt x="130302" y="912164"/>
                  </a:lnTo>
                  <a:lnTo>
                    <a:pt x="130302" y="651548"/>
                  </a:lnTo>
                  <a:lnTo>
                    <a:pt x="130302" y="260616"/>
                  </a:lnTo>
                  <a:lnTo>
                    <a:pt x="1303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929536" y="6761888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10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929536" y="7543749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10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929536" y="7934690"/>
              <a:ext cx="130810" cy="260985"/>
            </a:xfrm>
            <a:custGeom>
              <a:avLst/>
              <a:gdLst/>
              <a:ahLst/>
              <a:cxnLst/>
              <a:rect l="l" t="t" r="r" b="b"/>
              <a:pathLst>
                <a:path w="130810" h="260984">
                  <a:moveTo>
                    <a:pt x="130310" y="0"/>
                  </a:moveTo>
                  <a:lnTo>
                    <a:pt x="0" y="0"/>
                  </a:lnTo>
                  <a:lnTo>
                    <a:pt x="0" y="260620"/>
                  </a:lnTo>
                  <a:lnTo>
                    <a:pt x="130310" y="26062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929536" y="8586241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10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929536" y="9107482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10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929536" y="9889342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10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059836" y="6761888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10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059836" y="7022508"/>
              <a:ext cx="130810" cy="391160"/>
            </a:xfrm>
            <a:custGeom>
              <a:avLst/>
              <a:gdLst/>
              <a:ahLst/>
              <a:cxnLst/>
              <a:rect l="l" t="t" r="r" b="b"/>
              <a:pathLst>
                <a:path w="130810" h="391159">
                  <a:moveTo>
                    <a:pt x="130310" y="0"/>
                  </a:moveTo>
                  <a:lnTo>
                    <a:pt x="0" y="0"/>
                  </a:lnTo>
                  <a:lnTo>
                    <a:pt x="0" y="390930"/>
                  </a:lnTo>
                  <a:lnTo>
                    <a:pt x="130310" y="39093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059836" y="7543749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10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059836" y="7934690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10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059836" y="8195310"/>
              <a:ext cx="130810" cy="652145"/>
            </a:xfrm>
            <a:custGeom>
              <a:avLst/>
              <a:gdLst/>
              <a:ahLst/>
              <a:cxnLst/>
              <a:rect l="l" t="t" r="r" b="b"/>
              <a:pathLst>
                <a:path w="130810" h="652145">
                  <a:moveTo>
                    <a:pt x="130310" y="0"/>
                  </a:moveTo>
                  <a:lnTo>
                    <a:pt x="0" y="0"/>
                  </a:lnTo>
                  <a:lnTo>
                    <a:pt x="0" y="651550"/>
                  </a:lnTo>
                  <a:lnTo>
                    <a:pt x="130310" y="65155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059836" y="9107482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10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059836" y="9368102"/>
              <a:ext cx="130810" cy="391160"/>
            </a:xfrm>
            <a:custGeom>
              <a:avLst/>
              <a:gdLst/>
              <a:ahLst/>
              <a:cxnLst/>
              <a:rect l="l" t="t" r="r" b="b"/>
              <a:pathLst>
                <a:path w="130810" h="391159">
                  <a:moveTo>
                    <a:pt x="130310" y="0"/>
                  </a:moveTo>
                  <a:lnTo>
                    <a:pt x="0" y="0"/>
                  </a:lnTo>
                  <a:lnTo>
                    <a:pt x="0" y="390930"/>
                  </a:lnTo>
                  <a:lnTo>
                    <a:pt x="130310" y="39093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059836" y="9889342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10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190157" y="6761888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10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190157" y="7022508"/>
              <a:ext cx="130810" cy="391160"/>
            </a:xfrm>
            <a:custGeom>
              <a:avLst/>
              <a:gdLst/>
              <a:ahLst/>
              <a:cxnLst/>
              <a:rect l="l" t="t" r="r" b="b"/>
              <a:pathLst>
                <a:path w="130810" h="391159">
                  <a:moveTo>
                    <a:pt x="130310" y="0"/>
                  </a:moveTo>
                  <a:lnTo>
                    <a:pt x="0" y="0"/>
                  </a:lnTo>
                  <a:lnTo>
                    <a:pt x="0" y="390930"/>
                  </a:lnTo>
                  <a:lnTo>
                    <a:pt x="130310" y="39093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190157" y="7543749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10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190157" y="7804369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10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190157" y="8195310"/>
              <a:ext cx="130810" cy="782320"/>
            </a:xfrm>
            <a:custGeom>
              <a:avLst/>
              <a:gdLst/>
              <a:ahLst/>
              <a:cxnLst/>
              <a:rect l="l" t="t" r="r" b="b"/>
              <a:pathLst>
                <a:path w="130810" h="782320">
                  <a:moveTo>
                    <a:pt x="130310" y="0"/>
                  </a:moveTo>
                  <a:lnTo>
                    <a:pt x="0" y="0"/>
                  </a:lnTo>
                  <a:lnTo>
                    <a:pt x="0" y="781861"/>
                  </a:lnTo>
                  <a:lnTo>
                    <a:pt x="130310" y="781861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190157" y="9107482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10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190157" y="9368102"/>
              <a:ext cx="130810" cy="391160"/>
            </a:xfrm>
            <a:custGeom>
              <a:avLst/>
              <a:gdLst/>
              <a:ahLst/>
              <a:cxnLst/>
              <a:rect l="l" t="t" r="r" b="b"/>
              <a:pathLst>
                <a:path w="130810" h="391159">
                  <a:moveTo>
                    <a:pt x="130310" y="0"/>
                  </a:moveTo>
                  <a:lnTo>
                    <a:pt x="0" y="0"/>
                  </a:lnTo>
                  <a:lnTo>
                    <a:pt x="0" y="390930"/>
                  </a:lnTo>
                  <a:lnTo>
                    <a:pt x="130310" y="39093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190157" y="9889342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10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320467" y="6761888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10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320467" y="7022508"/>
              <a:ext cx="130810" cy="391160"/>
            </a:xfrm>
            <a:custGeom>
              <a:avLst/>
              <a:gdLst/>
              <a:ahLst/>
              <a:cxnLst/>
              <a:rect l="l" t="t" r="r" b="b"/>
              <a:pathLst>
                <a:path w="130810" h="391159">
                  <a:moveTo>
                    <a:pt x="130310" y="0"/>
                  </a:moveTo>
                  <a:lnTo>
                    <a:pt x="0" y="0"/>
                  </a:lnTo>
                  <a:lnTo>
                    <a:pt x="0" y="390930"/>
                  </a:lnTo>
                  <a:lnTo>
                    <a:pt x="130310" y="39093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320467" y="7543749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10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320467" y="7804369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10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320467" y="8065000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10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320467" y="8325621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10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320467" y="8586241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10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6320467" y="8846861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10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6320467" y="9107482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10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320467" y="9368102"/>
              <a:ext cx="130810" cy="391160"/>
            </a:xfrm>
            <a:custGeom>
              <a:avLst/>
              <a:gdLst/>
              <a:ahLst/>
              <a:cxnLst/>
              <a:rect l="l" t="t" r="r" b="b"/>
              <a:pathLst>
                <a:path w="130810" h="391159">
                  <a:moveTo>
                    <a:pt x="130310" y="0"/>
                  </a:moveTo>
                  <a:lnTo>
                    <a:pt x="0" y="0"/>
                  </a:lnTo>
                  <a:lnTo>
                    <a:pt x="0" y="390930"/>
                  </a:lnTo>
                  <a:lnTo>
                    <a:pt x="130310" y="39093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320467" y="9889342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10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6450777" y="6761888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6450777" y="7543749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450777" y="7804369"/>
              <a:ext cx="130810" cy="260985"/>
            </a:xfrm>
            <a:custGeom>
              <a:avLst/>
              <a:gdLst/>
              <a:ahLst/>
              <a:cxnLst/>
              <a:rect l="l" t="t" r="r" b="b"/>
              <a:pathLst>
                <a:path w="130809" h="260984">
                  <a:moveTo>
                    <a:pt x="130310" y="0"/>
                  </a:moveTo>
                  <a:lnTo>
                    <a:pt x="0" y="0"/>
                  </a:lnTo>
                  <a:lnTo>
                    <a:pt x="0" y="260620"/>
                  </a:lnTo>
                  <a:lnTo>
                    <a:pt x="130310" y="26062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450777" y="8195310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6450777" y="8586241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6450777" y="9107482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6450777" y="9889342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6581076" y="6761892"/>
              <a:ext cx="130810" cy="912494"/>
            </a:xfrm>
            <a:custGeom>
              <a:avLst/>
              <a:gdLst/>
              <a:ahLst/>
              <a:cxnLst/>
              <a:rect l="l" t="t" r="r" b="b"/>
              <a:pathLst>
                <a:path w="130809" h="912495">
                  <a:moveTo>
                    <a:pt x="130314" y="0"/>
                  </a:moveTo>
                  <a:lnTo>
                    <a:pt x="0" y="0"/>
                  </a:lnTo>
                  <a:lnTo>
                    <a:pt x="0" y="781862"/>
                  </a:lnTo>
                  <a:lnTo>
                    <a:pt x="0" y="912177"/>
                  </a:lnTo>
                  <a:lnTo>
                    <a:pt x="130314" y="912177"/>
                  </a:lnTo>
                  <a:lnTo>
                    <a:pt x="130314" y="781862"/>
                  </a:lnTo>
                  <a:lnTo>
                    <a:pt x="1303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581087" y="7804369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6581087" y="8065000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6581087" y="8325621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6581087" y="8586241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6581087" y="8846861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6581076" y="9107493"/>
              <a:ext cx="130810" cy="912494"/>
            </a:xfrm>
            <a:custGeom>
              <a:avLst/>
              <a:gdLst/>
              <a:ahLst/>
              <a:cxnLst/>
              <a:rect l="l" t="t" r="r" b="b"/>
              <a:pathLst>
                <a:path w="130809" h="912495">
                  <a:moveTo>
                    <a:pt x="130314" y="0"/>
                  </a:moveTo>
                  <a:lnTo>
                    <a:pt x="0" y="0"/>
                  </a:lnTo>
                  <a:lnTo>
                    <a:pt x="0" y="260616"/>
                  </a:lnTo>
                  <a:lnTo>
                    <a:pt x="0" y="651548"/>
                  </a:lnTo>
                  <a:lnTo>
                    <a:pt x="0" y="912164"/>
                  </a:lnTo>
                  <a:lnTo>
                    <a:pt x="130314" y="912164"/>
                  </a:lnTo>
                  <a:lnTo>
                    <a:pt x="130314" y="651548"/>
                  </a:lnTo>
                  <a:lnTo>
                    <a:pt x="130314" y="260616"/>
                  </a:lnTo>
                  <a:lnTo>
                    <a:pt x="1303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6711398" y="7804369"/>
              <a:ext cx="130810" cy="260985"/>
            </a:xfrm>
            <a:custGeom>
              <a:avLst/>
              <a:gdLst/>
              <a:ahLst/>
              <a:cxnLst/>
              <a:rect l="l" t="t" r="r" b="b"/>
              <a:pathLst>
                <a:path w="130809" h="260984">
                  <a:moveTo>
                    <a:pt x="130310" y="0"/>
                  </a:moveTo>
                  <a:lnTo>
                    <a:pt x="0" y="0"/>
                  </a:lnTo>
                  <a:lnTo>
                    <a:pt x="0" y="260620"/>
                  </a:lnTo>
                  <a:lnTo>
                    <a:pt x="130310" y="26062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6711398" y="8455931"/>
              <a:ext cx="130810" cy="391160"/>
            </a:xfrm>
            <a:custGeom>
              <a:avLst/>
              <a:gdLst/>
              <a:ahLst/>
              <a:cxnLst/>
              <a:rect l="l" t="t" r="r" b="b"/>
              <a:pathLst>
                <a:path w="130809" h="391159">
                  <a:moveTo>
                    <a:pt x="130310" y="0"/>
                  </a:moveTo>
                  <a:lnTo>
                    <a:pt x="0" y="0"/>
                  </a:lnTo>
                  <a:lnTo>
                    <a:pt x="0" y="390930"/>
                  </a:lnTo>
                  <a:lnTo>
                    <a:pt x="130310" y="39093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6841707" y="6761888"/>
              <a:ext cx="130810" cy="391160"/>
            </a:xfrm>
            <a:custGeom>
              <a:avLst/>
              <a:gdLst/>
              <a:ahLst/>
              <a:cxnLst/>
              <a:rect l="l" t="t" r="r" b="b"/>
              <a:pathLst>
                <a:path w="130809" h="391159">
                  <a:moveTo>
                    <a:pt x="130310" y="0"/>
                  </a:moveTo>
                  <a:lnTo>
                    <a:pt x="0" y="0"/>
                  </a:lnTo>
                  <a:lnTo>
                    <a:pt x="0" y="390930"/>
                  </a:lnTo>
                  <a:lnTo>
                    <a:pt x="130310" y="39093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6841707" y="7283129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6841707" y="7543749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6841707" y="7804369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6841707" y="8065000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6841706" y="8977179"/>
              <a:ext cx="130810" cy="652145"/>
            </a:xfrm>
            <a:custGeom>
              <a:avLst/>
              <a:gdLst/>
              <a:ahLst/>
              <a:cxnLst/>
              <a:rect l="l" t="t" r="r" b="b"/>
              <a:pathLst>
                <a:path w="130809" h="652145">
                  <a:moveTo>
                    <a:pt x="130302" y="0"/>
                  </a:moveTo>
                  <a:lnTo>
                    <a:pt x="0" y="0"/>
                  </a:lnTo>
                  <a:lnTo>
                    <a:pt x="0" y="390931"/>
                  </a:lnTo>
                  <a:lnTo>
                    <a:pt x="0" y="651548"/>
                  </a:lnTo>
                  <a:lnTo>
                    <a:pt x="130302" y="651548"/>
                  </a:lnTo>
                  <a:lnTo>
                    <a:pt x="130302" y="390931"/>
                  </a:lnTo>
                  <a:lnTo>
                    <a:pt x="1303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6841707" y="9889342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6972017" y="6761888"/>
              <a:ext cx="130810" cy="652145"/>
            </a:xfrm>
            <a:custGeom>
              <a:avLst/>
              <a:gdLst/>
              <a:ahLst/>
              <a:cxnLst/>
              <a:rect l="l" t="t" r="r" b="b"/>
              <a:pathLst>
                <a:path w="130809" h="652145">
                  <a:moveTo>
                    <a:pt x="130310" y="0"/>
                  </a:moveTo>
                  <a:lnTo>
                    <a:pt x="0" y="0"/>
                  </a:lnTo>
                  <a:lnTo>
                    <a:pt x="0" y="651550"/>
                  </a:lnTo>
                  <a:lnTo>
                    <a:pt x="130310" y="65155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6972017" y="7674059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6972017" y="8065000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6972017" y="8455931"/>
              <a:ext cx="130810" cy="260985"/>
            </a:xfrm>
            <a:custGeom>
              <a:avLst/>
              <a:gdLst/>
              <a:ahLst/>
              <a:cxnLst/>
              <a:rect l="l" t="t" r="r" b="b"/>
              <a:pathLst>
                <a:path w="130809" h="260984">
                  <a:moveTo>
                    <a:pt x="130310" y="0"/>
                  </a:moveTo>
                  <a:lnTo>
                    <a:pt x="0" y="0"/>
                  </a:lnTo>
                  <a:lnTo>
                    <a:pt x="0" y="260620"/>
                  </a:lnTo>
                  <a:lnTo>
                    <a:pt x="130310" y="26062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6972017" y="8977171"/>
              <a:ext cx="130810" cy="260985"/>
            </a:xfrm>
            <a:custGeom>
              <a:avLst/>
              <a:gdLst/>
              <a:ahLst/>
              <a:cxnLst/>
              <a:rect l="l" t="t" r="r" b="b"/>
              <a:pathLst>
                <a:path w="130809" h="260984">
                  <a:moveTo>
                    <a:pt x="130310" y="0"/>
                  </a:moveTo>
                  <a:lnTo>
                    <a:pt x="0" y="0"/>
                  </a:lnTo>
                  <a:lnTo>
                    <a:pt x="0" y="260620"/>
                  </a:lnTo>
                  <a:lnTo>
                    <a:pt x="130310" y="26062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6972017" y="9368102"/>
              <a:ext cx="130810" cy="260985"/>
            </a:xfrm>
            <a:custGeom>
              <a:avLst/>
              <a:gdLst/>
              <a:ahLst/>
              <a:cxnLst/>
              <a:rect l="l" t="t" r="r" b="b"/>
              <a:pathLst>
                <a:path w="130809" h="260984">
                  <a:moveTo>
                    <a:pt x="130310" y="0"/>
                  </a:moveTo>
                  <a:lnTo>
                    <a:pt x="0" y="0"/>
                  </a:lnTo>
                  <a:lnTo>
                    <a:pt x="0" y="260620"/>
                  </a:lnTo>
                  <a:lnTo>
                    <a:pt x="130310" y="26062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6972017" y="9759033"/>
              <a:ext cx="130810" cy="260985"/>
            </a:xfrm>
            <a:custGeom>
              <a:avLst/>
              <a:gdLst/>
              <a:ahLst/>
              <a:cxnLst/>
              <a:rect l="l" t="t" r="r" b="b"/>
              <a:pathLst>
                <a:path w="130809" h="260984">
                  <a:moveTo>
                    <a:pt x="130310" y="0"/>
                  </a:moveTo>
                  <a:lnTo>
                    <a:pt x="0" y="0"/>
                  </a:lnTo>
                  <a:lnTo>
                    <a:pt x="0" y="260620"/>
                  </a:lnTo>
                  <a:lnTo>
                    <a:pt x="130310" y="26062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7102328" y="6892198"/>
              <a:ext cx="130810" cy="391160"/>
            </a:xfrm>
            <a:custGeom>
              <a:avLst/>
              <a:gdLst/>
              <a:ahLst/>
              <a:cxnLst/>
              <a:rect l="l" t="t" r="r" b="b"/>
              <a:pathLst>
                <a:path w="130809" h="391159">
                  <a:moveTo>
                    <a:pt x="130310" y="0"/>
                  </a:moveTo>
                  <a:lnTo>
                    <a:pt x="0" y="0"/>
                  </a:lnTo>
                  <a:lnTo>
                    <a:pt x="0" y="390930"/>
                  </a:lnTo>
                  <a:lnTo>
                    <a:pt x="130310" y="39093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7102328" y="7543749"/>
              <a:ext cx="130810" cy="391160"/>
            </a:xfrm>
            <a:custGeom>
              <a:avLst/>
              <a:gdLst/>
              <a:ahLst/>
              <a:cxnLst/>
              <a:rect l="l" t="t" r="r" b="b"/>
              <a:pathLst>
                <a:path w="130809" h="391159">
                  <a:moveTo>
                    <a:pt x="130310" y="0"/>
                  </a:moveTo>
                  <a:lnTo>
                    <a:pt x="0" y="0"/>
                  </a:lnTo>
                  <a:lnTo>
                    <a:pt x="0" y="390930"/>
                  </a:lnTo>
                  <a:lnTo>
                    <a:pt x="130310" y="39093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7102328" y="8325621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7102328" y="8586241"/>
              <a:ext cx="130810" cy="260985"/>
            </a:xfrm>
            <a:custGeom>
              <a:avLst/>
              <a:gdLst/>
              <a:ahLst/>
              <a:cxnLst/>
              <a:rect l="l" t="t" r="r" b="b"/>
              <a:pathLst>
                <a:path w="130809" h="260984">
                  <a:moveTo>
                    <a:pt x="130310" y="0"/>
                  </a:moveTo>
                  <a:lnTo>
                    <a:pt x="0" y="0"/>
                  </a:lnTo>
                  <a:lnTo>
                    <a:pt x="0" y="260620"/>
                  </a:lnTo>
                  <a:lnTo>
                    <a:pt x="130310" y="26062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7102328" y="8977171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7102328" y="9368102"/>
              <a:ext cx="130810" cy="391160"/>
            </a:xfrm>
            <a:custGeom>
              <a:avLst/>
              <a:gdLst/>
              <a:ahLst/>
              <a:cxnLst/>
              <a:rect l="l" t="t" r="r" b="b"/>
              <a:pathLst>
                <a:path w="130809" h="391159">
                  <a:moveTo>
                    <a:pt x="130310" y="0"/>
                  </a:moveTo>
                  <a:lnTo>
                    <a:pt x="0" y="0"/>
                  </a:lnTo>
                  <a:lnTo>
                    <a:pt x="0" y="390930"/>
                  </a:lnTo>
                  <a:lnTo>
                    <a:pt x="130310" y="39093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7102328" y="9889342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7232638" y="7152819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7232638" y="7674059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7232638" y="8195310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7232638" y="8586241"/>
              <a:ext cx="130810" cy="260985"/>
            </a:xfrm>
            <a:custGeom>
              <a:avLst/>
              <a:gdLst/>
              <a:ahLst/>
              <a:cxnLst/>
              <a:rect l="l" t="t" r="r" b="b"/>
              <a:pathLst>
                <a:path w="130809" h="260984">
                  <a:moveTo>
                    <a:pt x="130310" y="0"/>
                  </a:moveTo>
                  <a:lnTo>
                    <a:pt x="0" y="0"/>
                  </a:lnTo>
                  <a:lnTo>
                    <a:pt x="0" y="260620"/>
                  </a:lnTo>
                  <a:lnTo>
                    <a:pt x="130310" y="26062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7232638" y="8977171"/>
              <a:ext cx="130810" cy="260985"/>
            </a:xfrm>
            <a:custGeom>
              <a:avLst/>
              <a:gdLst/>
              <a:ahLst/>
              <a:cxnLst/>
              <a:rect l="l" t="t" r="r" b="b"/>
              <a:pathLst>
                <a:path w="130809" h="260984">
                  <a:moveTo>
                    <a:pt x="130310" y="0"/>
                  </a:moveTo>
                  <a:lnTo>
                    <a:pt x="0" y="0"/>
                  </a:lnTo>
                  <a:lnTo>
                    <a:pt x="0" y="260620"/>
                  </a:lnTo>
                  <a:lnTo>
                    <a:pt x="130310" y="26062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7362948" y="7543749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7362948" y="7934690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7362948" y="8325621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7362948" y="8586241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7362948" y="8977171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7362939" y="9237795"/>
              <a:ext cx="130810" cy="260985"/>
            </a:xfrm>
            <a:custGeom>
              <a:avLst/>
              <a:gdLst/>
              <a:ahLst/>
              <a:cxnLst/>
              <a:rect l="l" t="t" r="r" b="b"/>
              <a:pathLst>
                <a:path w="130809" h="260984">
                  <a:moveTo>
                    <a:pt x="130314" y="0"/>
                  </a:moveTo>
                  <a:lnTo>
                    <a:pt x="0" y="0"/>
                  </a:lnTo>
                  <a:lnTo>
                    <a:pt x="0" y="130314"/>
                  </a:lnTo>
                  <a:lnTo>
                    <a:pt x="0" y="260616"/>
                  </a:lnTo>
                  <a:lnTo>
                    <a:pt x="130314" y="260616"/>
                  </a:lnTo>
                  <a:lnTo>
                    <a:pt x="130314" y="130314"/>
                  </a:lnTo>
                  <a:lnTo>
                    <a:pt x="1303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7362948" y="9628722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7493258" y="7022508"/>
              <a:ext cx="130810" cy="260985"/>
            </a:xfrm>
            <a:custGeom>
              <a:avLst/>
              <a:gdLst/>
              <a:ahLst/>
              <a:cxnLst/>
              <a:rect l="l" t="t" r="r" b="b"/>
              <a:pathLst>
                <a:path w="130809" h="260984">
                  <a:moveTo>
                    <a:pt x="130310" y="0"/>
                  </a:moveTo>
                  <a:lnTo>
                    <a:pt x="0" y="0"/>
                  </a:lnTo>
                  <a:lnTo>
                    <a:pt x="0" y="260620"/>
                  </a:lnTo>
                  <a:lnTo>
                    <a:pt x="130310" y="26062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7493258" y="7674059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7493258" y="8977171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7493258" y="9368102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7493258" y="9889342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7623568" y="6761888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7623568" y="7283138"/>
              <a:ext cx="130810" cy="391160"/>
            </a:xfrm>
            <a:custGeom>
              <a:avLst/>
              <a:gdLst/>
              <a:ahLst/>
              <a:cxnLst/>
              <a:rect l="l" t="t" r="r" b="b"/>
              <a:pathLst>
                <a:path w="130809" h="391159">
                  <a:moveTo>
                    <a:pt x="130302" y="0"/>
                  </a:moveTo>
                  <a:lnTo>
                    <a:pt x="0" y="0"/>
                  </a:lnTo>
                  <a:lnTo>
                    <a:pt x="0" y="260616"/>
                  </a:lnTo>
                  <a:lnTo>
                    <a:pt x="0" y="390931"/>
                  </a:lnTo>
                  <a:lnTo>
                    <a:pt x="130302" y="390931"/>
                  </a:lnTo>
                  <a:lnTo>
                    <a:pt x="130302" y="260616"/>
                  </a:lnTo>
                  <a:lnTo>
                    <a:pt x="1303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7623568" y="7804369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7623568" y="8195310"/>
              <a:ext cx="130810" cy="521334"/>
            </a:xfrm>
            <a:custGeom>
              <a:avLst/>
              <a:gdLst/>
              <a:ahLst/>
              <a:cxnLst/>
              <a:rect l="l" t="t" r="r" b="b"/>
              <a:pathLst>
                <a:path w="130809" h="521334">
                  <a:moveTo>
                    <a:pt x="130310" y="0"/>
                  </a:moveTo>
                  <a:lnTo>
                    <a:pt x="0" y="0"/>
                  </a:lnTo>
                  <a:lnTo>
                    <a:pt x="0" y="521240"/>
                  </a:lnTo>
                  <a:lnTo>
                    <a:pt x="130310" y="52124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7623568" y="8846861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7623568" y="9237795"/>
              <a:ext cx="130810" cy="782320"/>
            </a:xfrm>
            <a:custGeom>
              <a:avLst/>
              <a:gdLst/>
              <a:ahLst/>
              <a:cxnLst/>
              <a:rect l="l" t="t" r="r" b="b"/>
              <a:pathLst>
                <a:path w="130809" h="782320">
                  <a:moveTo>
                    <a:pt x="130302" y="0"/>
                  </a:moveTo>
                  <a:lnTo>
                    <a:pt x="0" y="0"/>
                  </a:lnTo>
                  <a:lnTo>
                    <a:pt x="0" y="130314"/>
                  </a:lnTo>
                  <a:lnTo>
                    <a:pt x="0" y="521246"/>
                  </a:lnTo>
                  <a:lnTo>
                    <a:pt x="0" y="781862"/>
                  </a:lnTo>
                  <a:lnTo>
                    <a:pt x="130302" y="781862"/>
                  </a:lnTo>
                  <a:lnTo>
                    <a:pt x="130302" y="521246"/>
                  </a:lnTo>
                  <a:lnTo>
                    <a:pt x="130302" y="130314"/>
                  </a:lnTo>
                  <a:lnTo>
                    <a:pt x="1303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7753879" y="7804369"/>
              <a:ext cx="130810" cy="391160"/>
            </a:xfrm>
            <a:custGeom>
              <a:avLst/>
              <a:gdLst/>
              <a:ahLst/>
              <a:cxnLst/>
              <a:rect l="l" t="t" r="r" b="b"/>
              <a:pathLst>
                <a:path w="130809" h="391159">
                  <a:moveTo>
                    <a:pt x="130310" y="0"/>
                  </a:moveTo>
                  <a:lnTo>
                    <a:pt x="0" y="0"/>
                  </a:lnTo>
                  <a:lnTo>
                    <a:pt x="0" y="390930"/>
                  </a:lnTo>
                  <a:lnTo>
                    <a:pt x="130310" y="39093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7753879" y="8325621"/>
              <a:ext cx="130810" cy="391160"/>
            </a:xfrm>
            <a:custGeom>
              <a:avLst/>
              <a:gdLst/>
              <a:ahLst/>
              <a:cxnLst/>
              <a:rect l="l" t="t" r="r" b="b"/>
              <a:pathLst>
                <a:path w="130809" h="391159">
                  <a:moveTo>
                    <a:pt x="130310" y="0"/>
                  </a:moveTo>
                  <a:lnTo>
                    <a:pt x="0" y="0"/>
                  </a:lnTo>
                  <a:lnTo>
                    <a:pt x="0" y="390930"/>
                  </a:lnTo>
                  <a:lnTo>
                    <a:pt x="130310" y="39093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7753879" y="8846861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7753870" y="9237795"/>
              <a:ext cx="130810" cy="652145"/>
            </a:xfrm>
            <a:custGeom>
              <a:avLst/>
              <a:gdLst/>
              <a:ahLst/>
              <a:cxnLst/>
              <a:rect l="l" t="t" r="r" b="b"/>
              <a:pathLst>
                <a:path w="130809" h="652145">
                  <a:moveTo>
                    <a:pt x="130314" y="0"/>
                  </a:moveTo>
                  <a:lnTo>
                    <a:pt x="0" y="0"/>
                  </a:lnTo>
                  <a:lnTo>
                    <a:pt x="0" y="130314"/>
                  </a:lnTo>
                  <a:lnTo>
                    <a:pt x="0" y="521246"/>
                  </a:lnTo>
                  <a:lnTo>
                    <a:pt x="0" y="651548"/>
                  </a:lnTo>
                  <a:lnTo>
                    <a:pt x="130314" y="651548"/>
                  </a:lnTo>
                  <a:lnTo>
                    <a:pt x="130314" y="521246"/>
                  </a:lnTo>
                  <a:lnTo>
                    <a:pt x="130314" y="130314"/>
                  </a:lnTo>
                  <a:lnTo>
                    <a:pt x="1303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7884189" y="6761888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7884185" y="7022509"/>
              <a:ext cx="130810" cy="652145"/>
            </a:xfrm>
            <a:custGeom>
              <a:avLst/>
              <a:gdLst/>
              <a:ahLst/>
              <a:cxnLst/>
              <a:rect l="l" t="t" r="r" b="b"/>
              <a:pathLst>
                <a:path w="130809" h="652145">
                  <a:moveTo>
                    <a:pt x="130302" y="0"/>
                  </a:moveTo>
                  <a:lnTo>
                    <a:pt x="0" y="0"/>
                  </a:lnTo>
                  <a:lnTo>
                    <a:pt x="0" y="521246"/>
                  </a:lnTo>
                  <a:lnTo>
                    <a:pt x="0" y="651560"/>
                  </a:lnTo>
                  <a:lnTo>
                    <a:pt x="130302" y="651560"/>
                  </a:lnTo>
                  <a:lnTo>
                    <a:pt x="130302" y="521246"/>
                  </a:lnTo>
                  <a:lnTo>
                    <a:pt x="1303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7884189" y="8065000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7884189" y="8455931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7884185" y="8846864"/>
              <a:ext cx="130810" cy="652145"/>
            </a:xfrm>
            <a:custGeom>
              <a:avLst/>
              <a:gdLst/>
              <a:ahLst/>
              <a:cxnLst/>
              <a:rect l="l" t="t" r="r" b="b"/>
              <a:pathLst>
                <a:path w="130809" h="652145">
                  <a:moveTo>
                    <a:pt x="130302" y="0"/>
                  </a:moveTo>
                  <a:lnTo>
                    <a:pt x="0" y="0"/>
                  </a:lnTo>
                  <a:lnTo>
                    <a:pt x="0" y="130314"/>
                  </a:lnTo>
                  <a:lnTo>
                    <a:pt x="0" y="521246"/>
                  </a:lnTo>
                  <a:lnTo>
                    <a:pt x="0" y="651548"/>
                  </a:lnTo>
                  <a:lnTo>
                    <a:pt x="130302" y="651548"/>
                  </a:lnTo>
                  <a:lnTo>
                    <a:pt x="130302" y="521246"/>
                  </a:lnTo>
                  <a:lnTo>
                    <a:pt x="130302" y="130314"/>
                  </a:lnTo>
                  <a:lnTo>
                    <a:pt x="1303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7884189" y="9889342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8014499" y="7804369"/>
              <a:ext cx="130810" cy="260985"/>
            </a:xfrm>
            <a:custGeom>
              <a:avLst/>
              <a:gdLst/>
              <a:ahLst/>
              <a:cxnLst/>
              <a:rect l="l" t="t" r="r" b="b"/>
              <a:pathLst>
                <a:path w="130809" h="260984">
                  <a:moveTo>
                    <a:pt x="130310" y="0"/>
                  </a:moveTo>
                  <a:lnTo>
                    <a:pt x="0" y="0"/>
                  </a:lnTo>
                  <a:lnTo>
                    <a:pt x="0" y="260620"/>
                  </a:lnTo>
                  <a:lnTo>
                    <a:pt x="130310" y="26062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8014499" y="8455931"/>
              <a:ext cx="130810" cy="521334"/>
            </a:xfrm>
            <a:custGeom>
              <a:avLst/>
              <a:gdLst/>
              <a:ahLst/>
              <a:cxnLst/>
              <a:rect l="l" t="t" r="r" b="b"/>
              <a:pathLst>
                <a:path w="130809" h="521334">
                  <a:moveTo>
                    <a:pt x="130310" y="0"/>
                  </a:moveTo>
                  <a:lnTo>
                    <a:pt x="0" y="0"/>
                  </a:lnTo>
                  <a:lnTo>
                    <a:pt x="0" y="521240"/>
                  </a:lnTo>
                  <a:lnTo>
                    <a:pt x="130310" y="52124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8014499" y="9368102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8014499" y="9628722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8014499" y="9889342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8144802" y="6761892"/>
              <a:ext cx="130810" cy="912494"/>
            </a:xfrm>
            <a:custGeom>
              <a:avLst/>
              <a:gdLst/>
              <a:ahLst/>
              <a:cxnLst/>
              <a:rect l="l" t="t" r="r" b="b"/>
              <a:pathLst>
                <a:path w="130809" h="912495">
                  <a:moveTo>
                    <a:pt x="130314" y="0"/>
                  </a:moveTo>
                  <a:lnTo>
                    <a:pt x="0" y="0"/>
                  </a:lnTo>
                  <a:lnTo>
                    <a:pt x="0" y="781862"/>
                  </a:lnTo>
                  <a:lnTo>
                    <a:pt x="0" y="912177"/>
                  </a:lnTo>
                  <a:lnTo>
                    <a:pt x="130314" y="912177"/>
                  </a:lnTo>
                  <a:lnTo>
                    <a:pt x="130314" y="781862"/>
                  </a:lnTo>
                  <a:lnTo>
                    <a:pt x="1303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8144809" y="8065000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8144809" y="8325621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8144809" y="8586241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8144809" y="8846861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8144809" y="9107482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8144809" y="9368102"/>
              <a:ext cx="130810" cy="260985"/>
            </a:xfrm>
            <a:custGeom>
              <a:avLst/>
              <a:gdLst/>
              <a:ahLst/>
              <a:cxnLst/>
              <a:rect l="l" t="t" r="r" b="b"/>
              <a:pathLst>
                <a:path w="130809" h="260984">
                  <a:moveTo>
                    <a:pt x="130310" y="0"/>
                  </a:moveTo>
                  <a:lnTo>
                    <a:pt x="0" y="0"/>
                  </a:lnTo>
                  <a:lnTo>
                    <a:pt x="0" y="260620"/>
                  </a:lnTo>
                  <a:lnTo>
                    <a:pt x="130310" y="26062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8275119" y="6761888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8275119" y="7543749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8275117" y="7934699"/>
              <a:ext cx="130810" cy="391160"/>
            </a:xfrm>
            <a:custGeom>
              <a:avLst/>
              <a:gdLst/>
              <a:ahLst/>
              <a:cxnLst/>
              <a:rect l="l" t="t" r="r" b="b"/>
              <a:pathLst>
                <a:path w="130809" h="391159">
                  <a:moveTo>
                    <a:pt x="130302" y="0"/>
                  </a:moveTo>
                  <a:lnTo>
                    <a:pt x="0" y="0"/>
                  </a:lnTo>
                  <a:lnTo>
                    <a:pt x="0" y="260616"/>
                  </a:lnTo>
                  <a:lnTo>
                    <a:pt x="0" y="390931"/>
                  </a:lnTo>
                  <a:lnTo>
                    <a:pt x="130302" y="390931"/>
                  </a:lnTo>
                  <a:lnTo>
                    <a:pt x="130302" y="260616"/>
                  </a:lnTo>
                  <a:lnTo>
                    <a:pt x="1303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8275119" y="8716551"/>
              <a:ext cx="130810" cy="260985"/>
            </a:xfrm>
            <a:custGeom>
              <a:avLst/>
              <a:gdLst/>
              <a:ahLst/>
              <a:cxnLst/>
              <a:rect l="l" t="t" r="r" b="b"/>
              <a:pathLst>
                <a:path w="130809" h="260984">
                  <a:moveTo>
                    <a:pt x="130310" y="0"/>
                  </a:moveTo>
                  <a:lnTo>
                    <a:pt x="0" y="0"/>
                  </a:lnTo>
                  <a:lnTo>
                    <a:pt x="0" y="260620"/>
                  </a:lnTo>
                  <a:lnTo>
                    <a:pt x="130310" y="26062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8275119" y="9368102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8275119" y="9759033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8405429" y="6761888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8405429" y="7022508"/>
              <a:ext cx="130810" cy="391160"/>
            </a:xfrm>
            <a:custGeom>
              <a:avLst/>
              <a:gdLst/>
              <a:ahLst/>
              <a:cxnLst/>
              <a:rect l="l" t="t" r="r" b="b"/>
              <a:pathLst>
                <a:path w="130809" h="391159">
                  <a:moveTo>
                    <a:pt x="130310" y="0"/>
                  </a:moveTo>
                  <a:lnTo>
                    <a:pt x="0" y="0"/>
                  </a:lnTo>
                  <a:lnTo>
                    <a:pt x="0" y="390930"/>
                  </a:lnTo>
                  <a:lnTo>
                    <a:pt x="130310" y="39093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8405429" y="7543749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8405429" y="7804369"/>
              <a:ext cx="130810" cy="260985"/>
            </a:xfrm>
            <a:custGeom>
              <a:avLst/>
              <a:gdLst/>
              <a:ahLst/>
              <a:cxnLst/>
              <a:rect l="l" t="t" r="r" b="b"/>
              <a:pathLst>
                <a:path w="130809" h="260984">
                  <a:moveTo>
                    <a:pt x="130310" y="0"/>
                  </a:moveTo>
                  <a:lnTo>
                    <a:pt x="0" y="0"/>
                  </a:lnTo>
                  <a:lnTo>
                    <a:pt x="0" y="260620"/>
                  </a:lnTo>
                  <a:lnTo>
                    <a:pt x="130310" y="26062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8405429" y="8455931"/>
              <a:ext cx="130810" cy="260985"/>
            </a:xfrm>
            <a:custGeom>
              <a:avLst/>
              <a:gdLst/>
              <a:ahLst/>
              <a:cxnLst/>
              <a:rect l="l" t="t" r="r" b="b"/>
              <a:pathLst>
                <a:path w="130809" h="260984">
                  <a:moveTo>
                    <a:pt x="130310" y="0"/>
                  </a:moveTo>
                  <a:lnTo>
                    <a:pt x="0" y="0"/>
                  </a:lnTo>
                  <a:lnTo>
                    <a:pt x="0" y="260620"/>
                  </a:lnTo>
                  <a:lnTo>
                    <a:pt x="130310" y="26062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8405419" y="8846864"/>
              <a:ext cx="130810" cy="652145"/>
            </a:xfrm>
            <a:custGeom>
              <a:avLst/>
              <a:gdLst/>
              <a:ahLst/>
              <a:cxnLst/>
              <a:rect l="l" t="t" r="r" b="b"/>
              <a:pathLst>
                <a:path w="130809" h="652145">
                  <a:moveTo>
                    <a:pt x="130314" y="0"/>
                  </a:moveTo>
                  <a:lnTo>
                    <a:pt x="0" y="0"/>
                  </a:lnTo>
                  <a:lnTo>
                    <a:pt x="0" y="130314"/>
                  </a:lnTo>
                  <a:lnTo>
                    <a:pt x="0" y="521246"/>
                  </a:lnTo>
                  <a:lnTo>
                    <a:pt x="0" y="651548"/>
                  </a:lnTo>
                  <a:lnTo>
                    <a:pt x="130314" y="651548"/>
                  </a:lnTo>
                  <a:lnTo>
                    <a:pt x="130314" y="521246"/>
                  </a:lnTo>
                  <a:lnTo>
                    <a:pt x="130314" y="130314"/>
                  </a:lnTo>
                  <a:lnTo>
                    <a:pt x="1303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8405419" y="9628727"/>
              <a:ext cx="130810" cy="260985"/>
            </a:xfrm>
            <a:custGeom>
              <a:avLst/>
              <a:gdLst/>
              <a:ahLst/>
              <a:cxnLst/>
              <a:rect l="l" t="t" r="r" b="b"/>
              <a:pathLst>
                <a:path w="130809" h="260984">
                  <a:moveTo>
                    <a:pt x="130314" y="0"/>
                  </a:moveTo>
                  <a:lnTo>
                    <a:pt x="0" y="0"/>
                  </a:lnTo>
                  <a:lnTo>
                    <a:pt x="0" y="130314"/>
                  </a:lnTo>
                  <a:lnTo>
                    <a:pt x="0" y="260616"/>
                  </a:lnTo>
                  <a:lnTo>
                    <a:pt x="130314" y="260616"/>
                  </a:lnTo>
                  <a:lnTo>
                    <a:pt x="130314" y="130314"/>
                  </a:lnTo>
                  <a:lnTo>
                    <a:pt x="1303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8535740" y="6761888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8535740" y="7022508"/>
              <a:ext cx="130810" cy="391160"/>
            </a:xfrm>
            <a:custGeom>
              <a:avLst/>
              <a:gdLst/>
              <a:ahLst/>
              <a:cxnLst/>
              <a:rect l="l" t="t" r="r" b="b"/>
              <a:pathLst>
                <a:path w="130809" h="391159">
                  <a:moveTo>
                    <a:pt x="130310" y="0"/>
                  </a:moveTo>
                  <a:lnTo>
                    <a:pt x="0" y="0"/>
                  </a:lnTo>
                  <a:lnTo>
                    <a:pt x="0" y="390930"/>
                  </a:lnTo>
                  <a:lnTo>
                    <a:pt x="130310" y="39093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8535740" y="7543749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8535734" y="7934699"/>
              <a:ext cx="130810" cy="391160"/>
            </a:xfrm>
            <a:custGeom>
              <a:avLst/>
              <a:gdLst/>
              <a:ahLst/>
              <a:cxnLst/>
              <a:rect l="l" t="t" r="r" b="b"/>
              <a:pathLst>
                <a:path w="130809" h="391159">
                  <a:moveTo>
                    <a:pt x="130314" y="0"/>
                  </a:moveTo>
                  <a:lnTo>
                    <a:pt x="0" y="0"/>
                  </a:lnTo>
                  <a:lnTo>
                    <a:pt x="0" y="260616"/>
                  </a:lnTo>
                  <a:lnTo>
                    <a:pt x="0" y="390931"/>
                  </a:lnTo>
                  <a:lnTo>
                    <a:pt x="130314" y="390931"/>
                  </a:lnTo>
                  <a:lnTo>
                    <a:pt x="130314" y="260616"/>
                  </a:lnTo>
                  <a:lnTo>
                    <a:pt x="1303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8535740" y="8586241"/>
              <a:ext cx="130810" cy="260985"/>
            </a:xfrm>
            <a:custGeom>
              <a:avLst/>
              <a:gdLst/>
              <a:ahLst/>
              <a:cxnLst/>
              <a:rect l="l" t="t" r="r" b="b"/>
              <a:pathLst>
                <a:path w="130809" h="260984">
                  <a:moveTo>
                    <a:pt x="130310" y="0"/>
                  </a:moveTo>
                  <a:lnTo>
                    <a:pt x="0" y="0"/>
                  </a:lnTo>
                  <a:lnTo>
                    <a:pt x="0" y="260620"/>
                  </a:lnTo>
                  <a:lnTo>
                    <a:pt x="130310" y="26062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8535740" y="9628722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8535740" y="9889342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8666050" y="6761888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8666050" y="7022508"/>
              <a:ext cx="130810" cy="391160"/>
            </a:xfrm>
            <a:custGeom>
              <a:avLst/>
              <a:gdLst/>
              <a:ahLst/>
              <a:cxnLst/>
              <a:rect l="l" t="t" r="r" b="b"/>
              <a:pathLst>
                <a:path w="130809" h="391159">
                  <a:moveTo>
                    <a:pt x="130310" y="0"/>
                  </a:moveTo>
                  <a:lnTo>
                    <a:pt x="0" y="0"/>
                  </a:lnTo>
                  <a:lnTo>
                    <a:pt x="0" y="390930"/>
                  </a:lnTo>
                  <a:lnTo>
                    <a:pt x="130310" y="39093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8666050" y="7543749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8666050" y="7804369"/>
              <a:ext cx="130810" cy="260985"/>
            </a:xfrm>
            <a:custGeom>
              <a:avLst/>
              <a:gdLst/>
              <a:ahLst/>
              <a:cxnLst/>
              <a:rect l="l" t="t" r="r" b="b"/>
              <a:pathLst>
                <a:path w="130809" h="260984">
                  <a:moveTo>
                    <a:pt x="130310" y="0"/>
                  </a:moveTo>
                  <a:lnTo>
                    <a:pt x="0" y="0"/>
                  </a:lnTo>
                  <a:lnTo>
                    <a:pt x="0" y="260620"/>
                  </a:lnTo>
                  <a:lnTo>
                    <a:pt x="130310" y="26062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8666050" y="8195310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8666048" y="8586247"/>
              <a:ext cx="130810" cy="521334"/>
            </a:xfrm>
            <a:custGeom>
              <a:avLst/>
              <a:gdLst/>
              <a:ahLst/>
              <a:cxnLst/>
              <a:rect l="l" t="t" r="r" b="b"/>
              <a:pathLst>
                <a:path w="130809" h="521334">
                  <a:moveTo>
                    <a:pt x="130302" y="0"/>
                  </a:moveTo>
                  <a:lnTo>
                    <a:pt x="0" y="0"/>
                  </a:lnTo>
                  <a:lnTo>
                    <a:pt x="0" y="390931"/>
                  </a:lnTo>
                  <a:lnTo>
                    <a:pt x="0" y="521246"/>
                  </a:lnTo>
                  <a:lnTo>
                    <a:pt x="130302" y="521246"/>
                  </a:lnTo>
                  <a:lnTo>
                    <a:pt x="130302" y="390931"/>
                  </a:lnTo>
                  <a:lnTo>
                    <a:pt x="1303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8666048" y="9628727"/>
              <a:ext cx="130810" cy="260985"/>
            </a:xfrm>
            <a:custGeom>
              <a:avLst/>
              <a:gdLst/>
              <a:ahLst/>
              <a:cxnLst/>
              <a:rect l="l" t="t" r="r" b="b"/>
              <a:pathLst>
                <a:path w="130809" h="260984">
                  <a:moveTo>
                    <a:pt x="130302" y="0"/>
                  </a:moveTo>
                  <a:lnTo>
                    <a:pt x="0" y="0"/>
                  </a:lnTo>
                  <a:lnTo>
                    <a:pt x="0" y="130314"/>
                  </a:lnTo>
                  <a:lnTo>
                    <a:pt x="0" y="260616"/>
                  </a:lnTo>
                  <a:lnTo>
                    <a:pt x="130302" y="260616"/>
                  </a:lnTo>
                  <a:lnTo>
                    <a:pt x="130302" y="130314"/>
                  </a:lnTo>
                  <a:lnTo>
                    <a:pt x="1303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8796360" y="6761888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8796360" y="7543749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8796360" y="7804369"/>
              <a:ext cx="130810" cy="260985"/>
            </a:xfrm>
            <a:custGeom>
              <a:avLst/>
              <a:gdLst/>
              <a:ahLst/>
              <a:cxnLst/>
              <a:rect l="l" t="t" r="r" b="b"/>
              <a:pathLst>
                <a:path w="130809" h="260984">
                  <a:moveTo>
                    <a:pt x="130310" y="0"/>
                  </a:moveTo>
                  <a:lnTo>
                    <a:pt x="0" y="0"/>
                  </a:lnTo>
                  <a:lnTo>
                    <a:pt x="0" y="260620"/>
                  </a:lnTo>
                  <a:lnTo>
                    <a:pt x="130310" y="26062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8796360" y="8195310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8796360" y="8455931"/>
              <a:ext cx="130810" cy="260985"/>
            </a:xfrm>
            <a:custGeom>
              <a:avLst/>
              <a:gdLst/>
              <a:ahLst/>
              <a:cxnLst/>
              <a:rect l="l" t="t" r="r" b="b"/>
              <a:pathLst>
                <a:path w="130809" h="260984">
                  <a:moveTo>
                    <a:pt x="130310" y="0"/>
                  </a:moveTo>
                  <a:lnTo>
                    <a:pt x="0" y="0"/>
                  </a:lnTo>
                  <a:lnTo>
                    <a:pt x="0" y="260620"/>
                  </a:lnTo>
                  <a:lnTo>
                    <a:pt x="130310" y="26062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8796350" y="8846864"/>
              <a:ext cx="130810" cy="260985"/>
            </a:xfrm>
            <a:custGeom>
              <a:avLst/>
              <a:gdLst/>
              <a:ahLst/>
              <a:cxnLst/>
              <a:rect l="l" t="t" r="r" b="b"/>
              <a:pathLst>
                <a:path w="130809" h="260984">
                  <a:moveTo>
                    <a:pt x="130314" y="0"/>
                  </a:moveTo>
                  <a:lnTo>
                    <a:pt x="0" y="0"/>
                  </a:lnTo>
                  <a:lnTo>
                    <a:pt x="0" y="130314"/>
                  </a:lnTo>
                  <a:lnTo>
                    <a:pt x="0" y="260629"/>
                  </a:lnTo>
                  <a:lnTo>
                    <a:pt x="130314" y="260629"/>
                  </a:lnTo>
                  <a:lnTo>
                    <a:pt x="130314" y="130314"/>
                  </a:lnTo>
                  <a:lnTo>
                    <a:pt x="1303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8796350" y="9237795"/>
              <a:ext cx="130810" cy="652145"/>
            </a:xfrm>
            <a:custGeom>
              <a:avLst/>
              <a:gdLst/>
              <a:ahLst/>
              <a:cxnLst/>
              <a:rect l="l" t="t" r="r" b="b"/>
              <a:pathLst>
                <a:path w="130809" h="652145">
                  <a:moveTo>
                    <a:pt x="130314" y="0"/>
                  </a:moveTo>
                  <a:lnTo>
                    <a:pt x="0" y="0"/>
                  </a:lnTo>
                  <a:lnTo>
                    <a:pt x="0" y="130314"/>
                  </a:lnTo>
                  <a:lnTo>
                    <a:pt x="0" y="521246"/>
                  </a:lnTo>
                  <a:lnTo>
                    <a:pt x="0" y="651548"/>
                  </a:lnTo>
                  <a:lnTo>
                    <a:pt x="130314" y="651548"/>
                  </a:lnTo>
                  <a:lnTo>
                    <a:pt x="130314" y="521246"/>
                  </a:lnTo>
                  <a:lnTo>
                    <a:pt x="130314" y="130314"/>
                  </a:lnTo>
                  <a:lnTo>
                    <a:pt x="1303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8926678" y="6761892"/>
              <a:ext cx="130810" cy="912494"/>
            </a:xfrm>
            <a:custGeom>
              <a:avLst/>
              <a:gdLst/>
              <a:ahLst/>
              <a:cxnLst/>
              <a:rect l="l" t="t" r="r" b="b"/>
              <a:pathLst>
                <a:path w="130809" h="912495">
                  <a:moveTo>
                    <a:pt x="130302" y="0"/>
                  </a:moveTo>
                  <a:lnTo>
                    <a:pt x="0" y="0"/>
                  </a:lnTo>
                  <a:lnTo>
                    <a:pt x="0" y="781862"/>
                  </a:lnTo>
                  <a:lnTo>
                    <a:pt x="0" y="912177"/>
                  </a:lnTo>
                  <a:lnTo>
                    <a:pt x="130302" y="912177"/>
                  </a:lnTo>
                  <a:lnTo>
                    <a:pt x="130302" y="781862"/>
                  </a:lnTo>
                  <a:lnTo>
                    <a:pt x="1303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8926680" y="7804369"/>
              <a:ext cx="130810" cy="130810"/>
            </a:xfrm>
            <a:custGeom>
              <a:avLst/>
              <a:gdLst/>
              <a:ahLst/>
              <a:cxnLst/>
              <a:rect l="l" t="t" r="r" b="b"/>
              <a:pathLst>
                <a:path w="130809" h="130809">
                  <a:moveTo>
                    <a:pt x="130310" y="0"/>
                  </a:moveTo>
                  <a:lnTo>
                    <a:pt x="0" y="0"/>
                  </a:lnTo>
                  <a:lnTo>
                    <a:pt x="0" y="130310"/>
                  </a:lnTo>
                  <a:lnTo>
                    <a:pt x="130310" y="13031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8926678" y="8065001"/>
              <a:ext cx="130810" cy="391160"/>
            </a:xfrm>
            <a:custGeom>
              <a:avLst/>
              <a:gdLst/>
              <a:ahLst/>
              <a:cxnLst/>
              <a:rect l="l" t="t" r="r" b="b"/>
              <a:pathLst>
                <a:path w="130809" h="391159">
                  <a:moveTo>
                    <a:pt x="130302" y="0"/>
                  </a:moveTo>
                  <a:lnTo>
                    <a:pt x="0" y="0"/>
                  </a:lnTo>
                  <a:lnTo>
                    <a:pt x="0" y="130314"/>
                  </a:lnTo>
                  <a:lnTo>
                    <a:pt x="0" y="390931"/>
                  </a:lnTo>
                  <a:lnTo>
                    <a:pt x="130302" y="390931"/>
                  </a:lnTo>
                  <a:lnTo>
                    <a:pt x="130302" y="130314"/>
                  </a:lnTo>
                  <a:lnTo>
                    <a:pt x="1303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8926680" y="8586241"/>
              <a:ext cx="130810" cy="260985"/>
            </a:xfrm>
            <a:custGeom>
              <a:avLst/>
              <a:gdLst/>
              <a:ahLst/>
              <a:cxnLst/>
              <a:rect l="l" t="t" r="r" b="b"/>
              <a:pathLst>
                <a:path w="130809" h="260984">
                  <a:moveTo>
                    <a:pt x="130310" y="0"/>
                  </a:moveTo>
                  <a:lnTo>
                    <a:pt x="0" y="0"/>
                  </a:lnTo>
                  <a:lnTo>
                    <a:pt x="0" y="260620"/>
                  </a:lnTo>
                  <a:lnTo>
                    <a:pt x="130310" y="260620"/>
                  </a:lnTo>
                  <a:lnTo>
                    <a:pt x="130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8926678" y="9107493"/>
              <a:ext cx="130810" cy="912494"/>
            </a:xfrm>
            <a:custGeom>
              <a:avLst/>
              <a:gdLst/>
              <a:ahLst/>
              <a:cxnLst/>
              <a:rect l="l" t="t" r="r" b="b"/>
              <a:pathLst>
                <a:path w="130809" h="912495">
                  <a:moveTo>
                    <a:pt x="130302" y="0"/>
                  </a:moveTo>
                  <a:lnTo>
                    <a:pt x="0" y="0"/>
                  </a:lnTo>
                  <a:lnTo>
                    <a:pt x="0" y="260616"/>
                  </a:lnTo>
                  <a:lnTo>
                    <a:pt x="0" y="651548"/>
                  </a:lnTo>
                  <a:lnTo>
                    <a:pt x="0" y="912164"/>
                  </a:lnTo>
                  <a:lnTo>
                    <a:pt x="130302" y="912164"/>
                  </a:lnTo>
                  <a:lnTo>
                    <a:pt x="130302" y="651548"/>
                  </a:lnTo>
                  <a:lnTo>
                    <a:pt x="130302" y="260616"/>
                  </a:lnTo>
                  <a:lnTo>
                    <a:pt x="1303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1" name="object 161"/>
          <p:cNvSpPr txBox="1"/>
          <p:nvPr/>
        </p:nvSpPr>
        <p:spPr>
          <a:xfrm>
            <a:off x="9989820" y="6353889"/>
            <a:ext cx="4405630" cy="3179445"/>
          </a:xfrm>
          <a:prstGeom prst="rect">
            <a:avLst/>
          </a:prstGeom>
        </p:spPr>
        <p:txBody>
          <a:bodyPr vert="horz" wrap="square" lIns="0" tIns="163195" rIns="0" bIns="0" rtlCol="0">
            <a:spAutoFit/>
          </a:bodyPr>
          <a:lstStyle/>
          <a:p>
            <a:pPr marL="12700" marR="5080">
              <a:lnSpc>
                <a:spcPts val="5910"/>
              </a:lnSpc>
              <a:spcBef>
                <a:spcPts val="1285"/>
              </a:spcBef>
            </a:pPr>
            <a:r>
              <a:rPr sz="5900" b="1" dirty="0">
                <a:solidFill>
                  <a:srgbClr val="FFFFFF"/>
                </a:solidFill>
                <a:latin typeface="Arial"/>
                <a:cs typeface="Arial"/>
              </a:rPr>
              <a:t>Scan</a:t>
            </a:r>
            <a:r>
              <a:rPr sz="59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900" b="1" spc="-20" dirty="0">
                <a:solidFill>
                  <a:srgbClr val="FFFFFF"/>
                </a:solidFill>
                <a:latin typeface="Arial"/>
                <a:cs typeface="Arial"/>
              </a:rPr>
              <a:t>here </a:t>
            </a:r>
            <a:r>
              <a:rPr sz="5900" b="1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59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900" b="1" dirty="0">
                <a:solidFill>
                  <a:srgbClr val="FFFFFF"/>
                </a:solidFill>
                <a:latin typeface="Arial"/>
                <a:cs typeface="Arial"/>
              </a:rPr>
              <a:t>find</a:t>
            </a:r>
            <a:r>
              <a:rPr sz="59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900" b="1" spc="-25" dirty="0">
                <a:solidFill>
                  <a:srgbClr val="FFFFFF"/>
                </a:solidFill>
                <a:latin typeface="Arial"/>
                <a:cs typeface="Arial"/>
              </a:rPr>
              <a:t>out </a:t>
            </a:r>
            <a:r>
              <a:rPr sz="5900" b="1" dirty="0">
                <a:solidFill>
                  <a:srgbClr val="FFFFFF"/>
                </a:solidFill>
                <a:latin typeface="Arial"/>
                <a:cs typeface="Arial"/>
              </a:rPr>
              <a:t>more</a:t>
            </a:r>
            <a:r>
              <a:rPr sz="59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900" b="1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59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900" b="1" spc="-25" dirty="0">
                <a:solidFill>
                  <a:srgbClr val="FFFFFF"/>
                </a:solidFill>
                <a:latin typeface="Arial"/>
                <a:cs typeface="Arial"/>
              </a:rPr>
              <a:t>our </a:t>
            </a:r>
            <a:r>
              <a:rPr sz="5900" b="1" spc="-10" dirty="0">
                <a:solidFill>
                  <a:srgbClr val="FFFFFF"/>
                </a:solidFill>
                <a:latin typeface="Arial"/>
                <a:cs typeface="Arial"/>
              </a:rPr>
              <a:t>webpage</a:t>
            </a:r>
            <a:endParaRPr sz="5900" dirty="0">
              <a:latin typeface="Arial"/>
              <a:cs typeface="Arial"/>
            </a:endParaRPr>
          </a:p>
        </p:txBody>
      </p:sp>
      <p:sp>
        <p:nvSpPr>
          <p:cNvPr id="162" name="object 162"/>
          <p:cNvSpPr txBox="1">
            <a:spLocks noGrp="1"/>
          </p:cNvSpPr>
          <p:nvPr>
            <p:ph type="title"/>
          </p:nvPr>
        </p:nvSpPr>
        <p:spPr>
          <a:xfrm>
            <a:off x="5858123" y="3637059"/>
            <a:ext cx="8387715" cy="20326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3150" dirty="0">
                <a:solidFill>
                  <a:srgbClr val="FFDD00"/>
                </a:solidFill>
              </a:rPr>
              <a:t>Thank</a:t>
            </a:r>
            <a:r>
              <a:rPr sz="13150" spc="-15" dirty="0">
                <a:solidFill>
                  <a:srgbClr val="FFDD00"/>
                </a:solidFill>
              </a:rPr>
              <a:t> </a:t>
            </a:r>
            <a:r>
              <a:rPr sz="13150" spc="-25" dirty="0">
                <a:solidFill>
                  <a:srgbClr val="FFDD00"/>
                </a:solidFill>
              </a:rPr>
              <a:t>you</a:t>
            </a:r>
            <a:endParaRPr sz="1315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429222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56506" y="3394968"/>
            <a:ext cx="5444860" cy="791358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243806" y="1158371"/>
            <a:ext cx="3662679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1049020" algn="l"/>
              </a:tabLst>
            </a:pPr>
            <a:r>
              <a:rPr sz="2450" spc="300" dirty="0">
                <a:solidFill>
                  <a:srgbClr val="FFDD00"/>
                </a:solidFill>
                <a:latin typeface="Arial"/>
                <a:cs typeface="Arial"/>
              </a:rPr>
              <a:t>OUR</a:t>
            </a:r>
            <a:r>
              <a:rPr sz="2450" dirty="0">
                <a:solidFill>
                  <a:srgbClr val="FFDD00"/>
                </a:solidFill>
                <a:latin typeface="Arial"/>
                <a:cs typeface="Arial"/>
              </a:rPr>
              <a:t>	</a:t>
            </a:r>
            <a:r>
              <a:rPr sz="2450" spc="430" dirty="0">
                <a:solidFill>
                  <a:srgbClr val="FFDD00"/>
                </a:solidFill>
                <a:latin typeface="Arial"/>
                <a:cs typeface="Arial"/>
              </a:rPr>
              <a:t>BEGINNINGS </a:t>
            </a:r>
            <a:endParaRPr sz="245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43806" y="1493440"/>
            <a:ext cx="9291320" cy="8547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450" dirty="0"/>
              <a:t>The</a:t>
            </a:r>
            <a:r>
              <a:rPr sz="5450" spc="-155" dirty="0"/>
              <a:t> </a:t>
            </a:r>
            <a:r>
              <a:rPr sz="5450" dirty="0"/>
              <a:t>Good</a:t>
            </a:r>
            <a:r>
              <a:rPr sz="5450" spc="-135" dirty="0"/>
              <a:t> </a:t>
            </a:r>
            <a:r>
              <a:rPr sz="5450" spc="-10" dirty="0"/>
              <a:t>Friday</a:t>
            </a:r>
            <a:r>
              <a:rPr sz="5450" spc="-330" dirty="0"/>
              <a:t> </a:t>
            </a:r>
            <a:r>
              <a:rPr sz="5450" spc="-10" dirty="0"/>
              <a:t>Agreement</a:t>
            </a:r>
            <a:endParaRPr sz="5450"/>
          </a:p>
        </p:txBody>
      </p:sp>
      <p:sp>
        <p:nvSpPr>
          <p:cNvPr id="6" name="object 6"/>
          <p:cNvSpPr txBox="1"/>
          <p:nvPr/>
        </p:nvSpPr>
        <p:spPr>
          <a:xfrm>
            <a:off x="9999280" y="6861564"/>
            <a:ext cx="3562985" cy="2844800"/>
          </a:xfrm>
          <a:prstGeom prst="rect">
            <a:avLst/>
          </a:prstGeom>
        </p:spPr>
        <p:txBody>
          <a:bodyPr vert="horz" wrap="square" lIns="0" tIns="126364" rIns="0" bIns="0" rtlCol="0">
            <a:spAutoFit/>
          </a:bodyPr>
          <a:lstStyle/>
          <a:p>
            <a:pPr marL="309880" indent="-297180">
              <a:lnSpc>
                <a:spcPct val="100000"/>
              </a:lnSpc>
              <a:spcBef>
                <a:spcPts val="994"/>
              </a:spcBef>
              <a:buClr>
                <a:srgbClr val="FFDD00"/>
              </a:buClr>
              <a:buChar char="•"/>
              <a:tabLst>
                <a:tab pos="309880" algn="l"/>
              </a:tabLst>
            </a:pPr>
            <a:r>
              <a:rPr sz="1950" b="1" dirty="0">
                <a:solidFill>
                  <a:srgbClr val="164194"/>
                </a:solidFill>
                <a:latin typeface="Arial"/>
                <a:cs typeface="Arial"/>
              </a:rPr>
              <a:t>East-</a:t>
            </a:r>
            <a:r>
              <a:rPr sz="1950" b="1" spc="-20" dirty="0">
                <a:solidFill>
                  <a:srgbClr val="164194"/>
                </a:solidFill>
                <a:latin typeface="Arial"/>
                <a:cs typeface="Arial"/>
              </a:rPr>
              <a:t>West</a:t>
            </a:r>
            <a:endParaRPr sz="1950" dirty="0">
              <a:latin typeface="Arial"/>
              <a:cs typeface="Arial"/>
            </a:endParaRPr>
          </a:p>
          <a:p>
            <a:pPr marL="309880" indent="-297180">
              <a:lnSpc>
                <a:spcPct val="100000"/>
              </a:lnSpc>
              <a:spcBef>
                <a:spcPts val="900"/>
              </a:spcBef>
              <a:buClr>
                <a:srgbClr val="FFDD00"/>
              </a:buClr>
              <a:buChar char="•"/>
              <a:tabLst>
                <a:tab pos="309880" algn="l"/>
              </a:tabLst>
            </a:pPr>
            <a:r>
              <a:rPr sz="1950" b="1" dirty="0">
                <a:solidFill>
                  <a:srgbClr val="164194"/>
                </a:solidFill>
                <a:latin typeface="Arial"/>
                <a:cs typeface="Arial"/>
              </a:rPr>
              <a:t>British/Irish</a:t>
            </a:r>
            <a:r>
              <a:rPr sz="1950" b="1" spc="9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1950" b="1" dirty="0">
                <a:solidFill>
                  <a:srgbClr val="164194"/>
                </a:solidFill>
                <a:latin typeface="Arial"/>
                <a:cs typeface="Arial"/>
              </a:rPr>
              <a:t>Council</a:t>
            </a:r>
            <a:r>
              <a:rPr sz="1950" b="1" spc="9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1950" b="1" spc="-10" dirty="0">
                <a:solidFill>
                  <a:srgbClr val="164194"/>
                </a:solidFill>
                <a:latin typeface="Arial"/>
                <a:cs typeface="Arial"/>
              </a:rPr>
              <a:t>Rights</a:t>
            </a:r>
            <a:endParaRPr sz="1950" dirty="0">
              <a:latin typeface="Arial"/>
              <a:cs typeface="Arial"/>
            </a:endParaRPr>
          </a:p>
          <a:p>
            <a:pPr marL="309880" marR="453390" indent="-297815">
              <a:lnSpc>
                <a:spcPct val="117400"/>
              </a:lnSpc>
              <a:spcBef>
                <a:spcPts val="495"/>
              </a:spcBef>
              <a:buClr>
                <a:srgbClr val="FFDD00"/>
              </a:buClr>
              <a:buChar char="•"/>
              <a:tabLst>
                <a:tab pos="309880" algn="l"/>
              </a:tabLst>
            </a:pPr>
            <a:r>
              <a:rPr sz="1950" b="1" dirty="0">
                <a:solidFill>
                  <a:srgbClr val="164194"/>
                </a:solidFill>
                <a:latin typeface="Arial"/>
                <a:cs typeface="Arial"/>
              </a:rPr>
              <a:t>Safeguards</a:t>
            </a:r>
            <a:r>
              <a:rPr sz="1950" b="1" spc="6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1950" b="1" spc="-25" dirty="0">
                <a:solidFill>
                  <a:srgbClr val="164194"/>
                </a:solidFill>
                <a:latin typeface="Arial"/>
                <a:cs typeface="Arial"/>
              </a:rPr>
              <a:t>and </a:t>
            </a:r>
            <a:r>
              <a:rPr sz="1950" b="1" dirty="0">
                <a:solidFill>
                  <a:srgbClr val="164194"/>
                </a:solidFill>
                <a:latin typeface="Arial"/>
                <a:cs typeface="Arial"/>
              </a:rPr>
              <a:t>Equality</a:t>
            </a:r>
            <a:r>
              <a:rPr sz="1950" b="1" spc="3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1950" b="1" dirty="0">
                <a:solidFill>
                  <a:srgbClr val="164194"/>
                </a:solidFill>
                <a:latin typeface="Arial"/>
                <a:cs typeface="Arial"/>
              </a:rPr>
              <a:t>of</a:t>
            </a:r>
            <a:r>
              <a:rPr sz="1950" b="1" spc="3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1950" b="1" spc="-10" dirty="0">
                <a:solidFill>
                  <a:srgbClr val="164194"/>
                </a:solidFill>
                <a:latin typeface="Arial"/>
                <a:cs typeface="Arial"/>
              </a:rPr>
              <a:t>Opportunity</a:t>
            </a:r>
            <a:endParaRPr sz="1950" dirty="0">
              <a:latin typeface="Arial"/>
              <a:cs typeface="Arial"/>
            </a:endParaRPr>
          </a:p>
          <a:p>
            <a:pPr marL="309880" indent="-297180">
              <a:lnSpc>
                <a:spcPct val="100000"/>
              </a:lnSpc>
              <a:spcBef>
                <a:spcPts val="905"/>
              </a:spcBef>
              <a:buClr>
                <a:srgbClr val="FFDD00"/>
              </a:buClr>
              <a:buChar char="•"/>
              <a:tabLst>
                <a:tab pos="309880" algn="l"/>
              </a:tabLst>
            </a:pPr>
            <a:r>
              <a:rPr sz="1950" b="1" spc="-10" dirty="0">
                <a:solidFill>
                  <a:srgbClr val="164194"/>
                </a:solidFill>
                <a:latin typeface="Arial"/>
                <a:cs typeface="Arial"/>
              </a:rPr>
              <a:t>Security</a:t>
            </a:r>
            <a:endParaRPr sz="1950" dirty="0">
              <a:latin typeface="Arial"/>
              <a:cs typeface="Arial"/>
            </a:endParaRPr>
          </a:p>
          <a:p>
            <a:pPr marL="309880" indent="-297180">
              <a:lnSpc>
                <a:spcPct val="100000"/>
              </a:lnSpc>
              <a:spcBef>
                <a:spcPts val="900"/>
              </a:spcBef>
              <a:buClr>
                <a:srgbClr val="FFDD00"/>
              </a:buClr>
              <a:buChar char="•"/>
              <a:tabLst>
                <a:tab pos="309880" algn="l"/>
              </a:tabLst>
            </a:pPr>
            <a:r>
              <a:rPr sz="1950" b="1" dirty="0">
                <a:solidFill>
                  <a:srgbClr val="164194"/>
                </a:solidFill>
                <a:latin typeface="Arial"/>
                <a:cs typeface="Arial"/>
              </a:rPr>
              <a:t>Policing</a:t>
            </a:r>
            <a:r>
              <a:rPr sz="1950" b="1" spc="6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1950" b="1" dirty="0">
                <a:solidFill>
                  <a:srgbClr val="164194"/>
                </a:solidFill>
                <a:latin typeface="Arial"/>
                <a:cs typeface="Arial"/>
              </a:rPr>
              <a:t>and</a:t>
            </a:r>
            <a:r>
              <a:rPr sz="1950" b="1" spc="6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1950" b="1" spc="-10" dirty="0">
                <a:solidFill>
                  <a:srgbClr val="164194"/>
                </a:solidFill>
                <a:latin typeface="Arial"/>
                <a:cs typeface="Arial"/>
              </a:rPr>
              <a:t>Justice</a:t>
            </a:r>
            <a:endParaRPr sz="1950" dirty="0">
              <a:latin typeface="Arial"/>
              <a:cs typeface="Arial"/>
            </a:endParaRPr>
          </a:p>
          <a:p>
            <a:pPr marL="309880" indent="-297180">
              <a:lnSpc>
                <a:spcPct val="100000"/>
              </a:lnSpc>
              <a:spcBef>
                <a:spcPts val="900"/>
              </a:spcBef>
              <a:buClr>
                <a:srgbClr val="FFDD00"/>
              </a:buClr>
              <a:buChar char="•"/>
              <a:tabLst>
                <a:tab pos="309880" algn="l"/>
              </a:tabLst>
            </a:pPr>
            <a:r>
              <a:rPr sz="1950" b="1" dirty="0">
                <a:solidFill>
                  <a:srgbClr val="164194"/>
                </a:solidFill>
                <a:latin typeface="Arial"/>
                <a:cs typeface="Arial"/>
              </a:rPr>
              <a:t>Prisoner</a:t>
            </a:r>
            <a:r>
              <a:rPr sz="1950" b="1" spc="4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1950" b="1" spc="-10" dirty="0">
                <a:solidFill>
                  <a:srgbClr val="164194"/>
                </a:solidFill>
                <a:latin typeface="Arial"/>
                <a:cs typeface="Arial"/>
              </a:rPr>
              <a:t>Release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369653" y="6938223"/>
            <a:ext cx="4135754" cy="304101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309880" indent="-297180">
              <a:lnSpc>
                <a:spcPct val="100000"/>
              </a:lnSpc>
              <a:spcBef>
                <a:spcPts val="390"/>
              </a:spcBef>
              <a:buClr>
                <a:srgbClr val="FFDD00"/>
              </a:buClr>
              <a:buChar char="•"/>
              <a:tabLst>
                <a:tab pos="309880" algn="l"/>
              </a:tabLst>
            </a:pPr>
            <a:r>
              <a:rPr sz="1950" b="1" dirty="0">
                <a:solidFill>
                  <a:srgbClr val="164194"/>
                </a:solidFill>
                <a:latin typeface="Arial"/>
                <a:cs typeface="Arial"/>
              </a:rPr>
              <a:t>We</a:t>
            </a:r>
            <a:r>
              <a:rPr sz="1950" b="1" spc="2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1950" b="1" dirty="0">
                <a:solidFill>
                  <a:srgbClr val="164194"/>
                </a:solidFill>
                <a:latin typeface="Arial"/>
                <a:cs typeface="Arial"/>
              </a:rPr>
              <a:t>are</a:t>
            </a:r>
            <a:r>
              <a:rPr sz="1950" b="1" spc="3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1950" b="1" dirty="0">
                <a:solidFill>
                  <a:srgbClr val="164194"/>
                </a:solidFill>
                <a:latin typeface="Arial"/>
                <a:cs typeface="Arial"/>
              </a:rPr>
              <a:t>responsible</a:t>
            </a:r>
            <a:r>
              <a:rPr sz="1950" b="1" spc="2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1950" b="1" spc="-25" dirty="0">
                <a:solidFill>
                  <a:srgbClr val="164194"/>
                </a:solidFill>
                <a:latin typeface="Arial"/>
                <a:cs typeface="Arial"/>
              </a:rPr>
              <a:t>to</a:t>
            </a:r>
            <a:endParaRPr sz="1950">
              <a:latin typeface="Arial"/>
              <a:cs typeface="Arial"/>
            </a:endParaRPr>
          </a:p>
          <a:p>
            <a:pPr marL="309880" marR="606425">
              <a:lnSpc>
                <a:spcPct val="112700"/>
              </a:lnSpc>
            </a:pPr>
            <a:r>
              <a:rPr sz="1950" b="1" dirty="0">
                <a:solidFill>
                  <a:srgbClr val="164194"/>
                </a:solidFill>
                <a:latin typeface="Arial"/>
                <a:cs typeface="Arial"/>
              </a:rPr>
              <a:t>two</a:t>
            </a:r>
            <a:r>
              <a:rPr sz="1950" b="1" spc="4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1950" b="1" dirty="0">
                <a:solidFill>
                  <a:srgbClr val="164194"/>
                </a:solidFill>
                <a:latin typeface="Arial"/>
                <a:cs typeface="Arial"/>
              </a:rPr>
              <a:t>Sponsor</a:t>
            </a:r>
            <a:r>
              <a:rPr sz="1950" b="1" spc="4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1950" b="1" spc="-10" dirty="0">
                <a:solidFill>
                  <a:srgbClr val="164194"/>
                </a:solidFill>
                <a:latin typeface="Arial"/>
                <a:cs typeface="Arial"/>
              </a:rPr>
              <a:t>Departments, </a:t>
            </a:r>
            <a:r>
              <a:rPr sz="1950" b="1" dirty="0">
                <a:solidFill>
                  <a:srgbClr val="164194"/>
                </a:solidFill>
                <a:latin typeface="Arial"/>
                <a:cs typeface="Arial"/>
              </a:rPr>
              <a:t>the</a:t>
            </a:r>
            <a:r>
              <a:rPr sz="1950" b="1" spc="5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1950" b="1" dirty="0">
                <a:solidFill>
                  <a:srgbClr val="164194"/>
                </a:solidFill>
                <a:latin typeface="Arial"/>
                <a:cs typeface="Arial"/>
              </a:rPr>
              <a:t>Department</a:t>
            </a:r>
            <a:r>
              <a:rPr sz="1950" b="1" spc="5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1950" b="1" dirty="0">
                <a:solidFill>
                  <a:srgbClr val="164194"/>
                </a:solidFill>
                <a:latin typeface="Arial"/>
                <a:cs typeface="Arial"/>
              </a:rPr>
              <a:t>of</a:t>
            </a:r>
            <a:r>
              <a:rPr sz="1950" b="1" spc="5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1950" b="1" spc="-10" dirty="0">
                <a:solidFill>
                  <a:srgbClr val="164194"/>
                </a:solidFill>
                <a:latin typeface="Arial"/>
                <a:cs typeface="Arial"/>
              </a:rPr>
              <a:t>Finance </a:t>
            </a:r>
            <a:r>
              <a:rPr sz="1950" b="1" dirty="0">
                <a:solidFill>
                  <a:srgbClr val="164194"/>
                </a:solidFill>
                <a:latin typeface="Arial"/>
                <a:cs typeface="Arial"/>
              </a:rPr>
              <a:t>in</a:t>
            </a:r>
            <a:r>
              <a:rPr sz="1950" b="1" spc="5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1950" b="1" dirty="0">
                <a:solidFill>
                  <a:srgbClr val="164194"/>
                </a:solidFill>
                <a:latin typeface="Arial"/>
                <a:cs typeface="Arial"/>
              </a:rPr>
              <a:t>Northern</a:t>
            </a:r>
            <a:r>
              <a:rPr sz="1950" b="1" spc="6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1950" b="1" dirty="0">
                <a:solidFill>
                  <a:srgbClr val="164194"/>
                </a:solidFill>
                <a:latin typeface="Arial"/>
                <a:cs typeface="Arial"/>
              </a:rPr>
              <a:t>Ireland</a:t>
            </a:r>
            <a:r>
              <a:rPr sz="1950" b="1" spc="6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1950" b="1" spc="-25" dirty="0">
                <a:solidFill>
                  <a:srgbClr val="164194"/>
                </a:solidFill>
                <a:latin typeface="Arial"/>
                <a:cs typeface="Arial"/>
              </a:rPr>
              <a:t>and</a:t>
            </a:r>
            <a:r>
              <a:rPr sz="1950" b="1" dirty="0">
                <a:solidFill>
                  <a:srgbClr val="164194"/>
                </a:solidFill>
                <a:latin typeface="Arial"/>
                <a:cs typeface="Arial"/>
              </a:rPr>
              <a:t>  the</a:t>
            </a:r>
            <a:r>
              <a:rPr sz="1950" b="1" spc="5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1950" b="1" dirty="0">
                <a:solidFill>
                  <a:srgbClr val="164194"/>
                </a:solidFill>
                <a:latin typeface="Arial"/>
                <a:cs typeface="Arial"/>
              </a:rPr>
              <a:t>Department</a:t>
            </a:r>
            <a:r>
              <a:rPr sz="1950" b="1" spc="5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1950" b="1" dirty="0">
                <a:solidFill>
                  <a:srgbClr val="164194"/>
                </a:solidFill>
                <a:latin typeface="Arial"/>
                <a:cs typeface="Arial"/>
              </a:rPr>
              <a:t>of</a:t>
            </a:r>
            <a:r>
              <a:rPr sz="1950" b="1" spc="5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1950" b="1" spc="-10" dirty="0">
                <a:solidFill>
                  <a:srgbClr val="164194"/>
                </a:solidFill>
                <a:latin typeface="Arial"/>
                <a:cs typeface="Arial"/>
              </a:rPr>
              <a:t>Public </a:t>
            </a:r>
            <a:r>
              <a:rPr sz="1950" b="1" dirty="0">
                <a:solidFill>
                  <a:srgbClr val="164194"/>
                </a:solidFill>
                <a:latin typeface="Arial"/>
                <a:cs typeface="Arial"/>
              </a:rPr>
              <a:t>Expenditure</a:t>
            </a:r>
            <a:r>
              <a:rPr sz="1950" b="1" spc="5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1950" b="1" dirty="0">
                <a:solidFill>
                  <a:srgbClr val="164194"/>
                </a:solidFill>
                <a:latin typeface="Arial"/>
                <a:cs typeface="Arial"/>
              </a:rPr>
              <a:t>and</a:t>
            </a:r>
            <a:r>
              <a:rPr sz="1950" b="1" spc="5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1950" b="1" dirty="0">
                <a:solidFill>
                  <a:srgbClr val="164194"/>
                </a:solidFill>
                <a:latin typeface="Arial"/>
                <a:cs typeface="Arial"/>
              </a:rPr>
              <a:t>Reform</a:t>
            </a:r>
            <a:r>
              <a:rPr sz="1950" b="1" spc="5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1950" b="1" spc="-25" dirty="0">
                <a:solidFill>
                  <a:srgbClr val="164194"/>
                </a:solidFill>
                <a:latin typeface="Arial"/>
                <a:cs typeface="Arial"/>
              </a:rPr>
              <a:t>in</a:t>
            </a:r>
            <a:endParaRPr sz="1950">
              <a:latin typeface="Arial"/>
              <a:cs typeface="Arial"/>
            </a:endParaRPr>
          </a:p>
          <a:p>
            <a:pPr marL="309880" marR="5080">
              <a:lnSpc>
                <a:spcPct val="112700"/>
              </a:lnSpc>
              <a:spcBef>
                <a:spcPts val="5"/>
              </a:spcBef>
            </a:pPr>
            <a:r>
              <a:rPr sz="1950" b="1" dirty="0">
                <a:solidFill>
                  <a:srgbClr val="164194"/>
                </a:solidFill>
                <a:latin typeface="Arial"/>
                <a:cs typeface="Arial"/>
              </a:rPr>
              <a:t>Ireland</a:t>
            </a:r>
            <a:r>
              <a:rPr sz="1950" b="1" spc="4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1950" b="1" dirty="0">
                <a:solidFill>
                  <a:srgbClr val="164194"/>
                </a:solidFill>
                <a:latin typeface="Arial"/>
                <a:cs typeface="Arial"/>
              </a:rPr>
              <a:t>along</a:t>
            </a:r>
            <a:r>
              <a:rPr sz="1950" b="1" spc="5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1950" b="1" dirty="0">
                <a:solidFill>
                  <a:srgbClr val="164194"/>
                </a:solidFill>
                <a:latin typeface="Arial"/>
                <a:cs typeface="Arial"/>
              </a:rPr>
              <a:t>with</a:t>
            </a:r>
            <a:r>
              <a:rPr sz="1950" b="1" spc="5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1950" b="1" dirty="0">
                <a:solidFill>
                  <a:srgbClr val="164194"/>
                </a:solidFill>
                <a:latin typeface="Arial"/>
                <a:cs typeface="Arial"/>
              </a:rPr>
              <a:t>the</a:t>
            </a:r>
            <a:r>
              <a:rPr sz="1950" b="1" spc="4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1950" b="1" spc="-10" dirty="0">
                <a:solidFill>
                  <a:srgbClr val="164194"/>
                </a:solidFill>
                <a:latin typeface="Arial"/>
                <a:cs typeface="Arial"/>
              </a:rPr>
              <a:t>European </a:t>
            </a:r>
            <a:r>
              <a:rPr sz="1950" b="1" dirty="0">
                <a:solidFill>
                  <a:srgbClr val="164194"/>
                </a:solidFill>
                <a:latin typeface="Arial"/>
                <a:cs typeface="Arial"/>
              </a:rPr>
              <a:t>Commission</a:t>
            </a:r>
            <a:r>
              <a:rPr sz="1950" b="1" spc="6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1950" b="1" dirty="0">
                <a:solidFill>
                  <a:srgbClr val="164194"/>
                </a:solidFill>
                <a:latin typeface="Arial"/>
                <a:cs typeface="Arial"/>
              </a:rPr>
              <a:t>and</a:t>
            </a:r>
            <a:r>
              <a:rPr sz="1950" b="1" spc="6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1950" b="1" dirty="0">
                <a:solidFill>
                  <a:srgbClr val="164194"/>
                </a:solidFill>
                <a:latin typeface="Arial"/>
                <a:cs typeface="Arial"/>
              </a:rPr>
              <a:t>the</a:t>
            </a:r>
            <a:r>
              <a:rPr sz="1950" b="1" spc="6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1950" b="1" spc="-10" dirty="0">
                <a:solidFill>
                  <a:srgbClr val="164194"/>
                </a:solidFill>
                <a:latin typeface="Arial"/>
                <a:cs typeface="Arial"/>
              </a:rPr>
              <a:t>North </a:t>
            </a:r>
            <a:r>
              <a:rPr sz="1950" b="1" dirty="0">
                <a:solidFill>
                  <a:srgbClr val="164194"/>
                </a:solidFill>
                <a:latin typeface="Arial"/>
                <a:cs typeface="Arial"/>
              </a:rPr>
              <a:t>South</a:t>
            </a:r>
            <a:r>
              <a:rPr sz="1950" b="1" spc="8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1950" b="1" dirty="0">
                <a:solidFill>
                  <a:srgbClr val="164194"/>
                </a:solidFill>
                <a:latin typeface="Arial"/>
                <a:cs typeface="Arial"/>
              </a:rPr>
              <a:t>Ministerial</a:t>
            </a:r>
            <a:r>
              <a:rPr sz="1950" b="1" spc="8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1950" b="1" spc="-10" dirty="0">
                <a:solidFill>
                  <a:srgbClr val="164194"/>
                </a:solidFill>
                <a:latin typeface="Arial"/>
                <a:cs typeface="Arial"/>
              </a:rPr>
              <a:t>Council</a:t>
            </a:r>
            <a:endParaRPr sz="19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957747" y="6914774"/>
            <a:ext cx="1382395" cy="101854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3890"/>
              </a:lnSpc>
              <a:spcBef>
                <a:spcPts val="125"/>
              </a:spcBef>
            </a:pPr>
            <a:r>
              <a:rPr sz="3600" spc="-10" dirty="0">
                <a:solidFill>
                  <a:srgbClr val="164194"/>
                </a:solidFill>
                <a:latin typeface="Arial"/>
                <a:cs typeface="Arial"/>
              </a:rPr>
              <a:t>Strand</a:t>
            </a:r>
            <a:endParaRPr sz="3600">
              <a:latin typeface="Arial"/>
              <a:cs typeface="Arial"/>
            </a:endParaRPr>
          </a:p>
          <a:p>
            <a:pPr marL="12700">
              <a:lnSpc>
                <a:spcPts val="3890"/>
              </a:lnSpc>
            </a:pPr>
            <a:r>
              <a:rPr sz="3600" b="1" spc="-10" dirty="0">
                <a:solidFill>
                  <a:srgbClr val="164194"/>
                </a:solidFill>
                <a:latin typeface="Arial"/>
                <a:cs typeface="Arial"/>
              </a:rPr>
              <a:t>Three</a:t>
            </a:r>
            <a:endParaRPr sz="3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957747" y="5107310"/>
            <a:ext cx="1382395" cy="101854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3890"/>
              </a:lnSpc>
              <a:spcBef>
                <a:spcPts val="125"/>
              </a:spcBef>
            </a:pPr>
            <a:r>
              <a:rPr sz="3600" spc="-10" dirty="0">
                <a:solidFill>
                  <a:srgbClr val="164194"/>
                </a:solidFill>
                <a:latin typeface="Arial"/>
                <a:cs typeface="Arial"/>
              </a:rPr>
              <a:t>Strand</a:t>
            </a:r>
            <a:endParaRPr sz="3600" dirty="0">
              <a:latin typeface="Arial"/>
              <a:cs typeface="Arial"/>
            </a:endParaRPr>
          </a:p>
          <a:p>
            <a:pPr marL="12700">
              <a:lnSpc>
                <a:spcPts val="3890"/>
              </a:lnSpc>
            </a:pPr>
            <a:r>
              <a:rPr sz="3600" b="1" spc="-25" dirty="0">
                <a:solidFill>
                  <a:srgbClr val="164194"/>
                </a:solidFill>
                <a:latin typeface="Arial"/>
                <a:cs typeface="Arial"/>
              </a:rPr>
              <a:t>Two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999280" y="5164265"/>
            <a:ext cx="178943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09880" indent="-297180">
              <a:lnSpc>
                <a:spcPct val="100000"/>
              </a:lnSpc>
              <a:spcBef>
                <a:spcPts val="125"/>
              </a:spcBef>
              <a:buClr>
                <a:srgbClr val="FFDD00"/>
              </a:buClr>
              <a:buChar char="•"/>
              <a:tabLst>
                <a:tab pos="309880" algn="l"/>
              </a:tabLst>
            </a:pPr>
            <a:r>
              <a:rPr sz="1950" b="1" dirty="0">
                <a:solidFill>
                  <a:srgbClr val="164194"/>
                </a:solidFill>
                <a:latin typeface="Arial"/>
                <a:cs typeface="Arial"/>
              </a:rPr>
              <a:t>North-</a:t>
            </a:r>
            <a:r>
              <a:rPr sz="1950" b="1" spc="-10" dirty="0">
                <a:solidFill>
                  <a:srgbClr val="164194"/>
                </a:solidFill>
                <a:latin typeface="Arial"/>
                <a:cs typeface="Arial"/>
              </a:rPr>
              <a:t>South</a:t>
            </a:r>
            <a:endParaRPr sz="195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970447" y="6814461"/>
            <a:ext cx="10877550" cy="0"/>
          </a:xfrm>
          <a:custGeom>
            <a:avLst/>
            <a:gdLst/>
            <a:ahLst/>
            <a:cxnLst/>
            <a:rect l="l" t="t" r="r" b="b"/>
            <a:pathLst>
              <a:path w="10877550">
                <a:moveTo>
                  <a:pt x="0" y="0"/>
                </a:moveTo>
                <a:lnTo>
                  <a:pt x="10877145" y="0"/>
                </a:lnTo>
              </a:path>
            </a:pathLst>
          </a:custGeom>
          <a:ln w="31412">
            <a:solidFill>
              <a:srgbClr val="FFDD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970447" y="5022704"/>
            <a:ext cx="10877550" cy="0"/>
          </a:xfrm>
          <a:custGeom>
            <a:avLst/>
            <a:gdLst/>
            <a:ahLst/>
            <a:cxnLst/>
            <a:rect l="l" t="t" r="r" b="b"/>
            <a:pathLst>
              <a:path w="10877550">
                <a:moveTo>
                  <a:pt x="0" y="0"/>
                </a:moveTo>
                <a:lnTo>
                  <a:pt x="10877145" y="0"/>
                </a:lnTo>
              </a:path>
            </a:pathLst>
          </a:custGeom>
          <a:ln w="31412">
            <a:solidFill>
              <a:srgbClr val="FFDD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957747" y="3495282"/>
            <a:ext cx="1382395" cy="101854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3890"/>
              </a:lnSpc>
              <a:spcBef>
                <a:spcPts val="125"/>
              </a:spcBef>
            </a:pPr>
            <a:r>
              <a:rPr sz="3600" spc="-10" dirty="0">
                <a:solidFill>
                  <a:srgbClr val="164194"/>
                </a:solidFill>
                <a:latin typeface="Arial"/>
                <a:cs typeface="Arial"/>
              </a:rPr>
              <a:t>Strand</a:t>
            </a:r>
            <a:endParaRPr sz="3600">
              <a:latin typeface="Arial"/>
              <a:cs typeface="Arial"/>
            </a:endParaRPr>
          </a:p>
          <a:p>
            <a:pPr marL="12700">
              <a:lnSpc>
                <a:spcPts val="3890"/>
              </a:lnSpc>
            </a:pPr>
            <a:r>
              <a:rPr sz="3600" b="1" spc="-25" dirty="0">
                <a:solidFill>
                  <a:srgbClr val="164194"/>
                </a:solidFill>
                <a:latin typeface="Arial"/>
                <a:cs typeface="Arial"/>
              </a:rPr>
              <a:t>One</a:t>
            </a:r>
            <a:endParaRPr sz="3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999280" y="3552237"/>
            <a:ext cx="399542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09880" indent="-297180">
              <a:lnSpc>
                <a:spcPct val="100000"/>
              </a:lnSpc>
              <a:spcBef>
                <a:spcPts val="125"/>
              </a:spcBef>
              <a:buClr>
                <a:srgbClr val="FFDD00"/>
              </a:buClr>
              <a:buChar char="•"/>
              <a:tabLst>
                <a:tab pos="309880" algn="l"/>
              </a:tabLst>
            </a:pPr>
            <a:r>
              <a:rPr sz="1950" b="1" dirty="0">
                <a:solidFill>
                  <a:srgbClr val="164194"/>
                </a:solidFill>
                <a:latin typeface="Arial"/>
                <a:cs typeface="Arial"/>
              </a:rPr>
              <a:t>Institutions</a:t>
            </a:r>
            <a:r>
              <a:rPr sz="1950" b="1" spc="5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1950" b="1" dirty="0">
                <a:solidFill>
                  <a:srgbClr val="164194"/>
                </a:solidFill>
                <a:latin typeface="Arial"/>
                <a:cs typeface="Arial"/>
              </a:rPr>
              <a:t>in</a:t>
            </a:r>
            <a:r>
              <a:rPr sz="1950" b="1" spc="5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1950" b="1" dirty="0">
                <a:solidFill>
                  <a:srgbClr val="164194"/>
                </a:solidFill>
                <a:latin typeface="Arial"/>
                <a:cs typeface="Arial"/>
              </a:rPr>
              <a:t>Northern</a:t>
            </a:r>
            <a:r>
              <a:rPr sz="1950" b="1" spc="5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1950" b="1" spc="-10" dirty="0">
                <a:solidFill>
                  <a:srgbClr val="164194"/>
                </a:solidFill>
                <a:latin typeface="Arial"/>
                <a:cs typeface="Arial"/>
              </a:rPr>
              <a:t>Ireland</a:t>
            </a:r>
            <a:endParaRPr sz="195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970447" y="3410676"/>
            <a:ext cx="10877550" cy="0"/>
          </a:xfrm>
          <a:custGeom>
            <a:avLst/>
            <a:gdLst/>
            <a:ahLst/>
            <a:cxnLst/>
            <a:rect l="l" t="t" r="r" b="b"/>
            <a:pathLst>
              <a:path w="10877550">
                <a:moveTo>
                  <a:pt x="0" y="0"/>
                </a:moveTo>
                <a:lnTo>
                  <a:pt x="10877145" y="0"/>
                </a:lnTo>
              </a:path>
            </a:pathLst>
          </a:custGeom>
          <a:ln w="31412">
            <a:solidFill>
              <a:srgbClr val="FFDD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429222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4548500"/>
            <a:ext cx="7970448" cy="676005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43806" y="1055852"/>
            <a:ext cx="10740390" cy="8547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450" dirty="0"/>
              <a:t>What</a:t>
            </a:r>
            <a:r>
              <a:rPr sz="5450" spc="-90" dirty="0"/>
              <a:t> </a:t>
            </a:r>
            <a:r>
              <a:rPr sz="5450" dirty="0"/>
              <a:t>is</a:t>
            </a:r>
            <a:r>
              <a:rPr sz="5450" spc="-90" dirty="0"/>
              <a:t> </a:t>
            </a:r>
            <a:r>
              <a:rPr sz="5450" dirty="0"/>
              <a:t>the</a:t>
            </a:r>
            <a:r>
              <a:rPr sz="5450" spc="-90" dirty="0"/>
              <a:t> </a:t>
            </a:r>
            <a:r>
              <a:rPr sz="5450" dirty="0"/>
              <a:t>PEACE</a:t>
            </a:r>
            <a:r>
              <a:rPr sz="5450" spc="-90" dirty="0"/>
              <a:t> </a:t>
            </a:r>
            <a:r>
              <a:rPr sz="5450" spc="-10" dirty="0"/>
              <a:t>Programme?</a:t>
            </a:r>
            <a:endParaRPr sz="5450"/>
          </a:p>
        </p:txBody>
      </p:sp>
      <p:sp>
        <p:nvSpPr>
          <p:cNvPr id="5" name="object 5"/>
          <p:cNvSpPr txBox="1"/>
          <p:nvPr/>
        </p:nvSpPr>
        <p:spPr>
          <a:xfrm>
            <a:off x="7957747" y="3000414"/>
            <a:ext cx="11124565" cy="67773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26440">
              <a:lnSpc>
                <a:spcPct val="100299"/>
              </a:lnSpc>
              <a:spcBef>
                <a:spcPts val="95"/>
              </a:spcBef>
            </a:pPr>
            <a:r>
              <a:rPr sz="3700" b="1" dirty="0">
                <a:solidFill>
                  <a:srgbClr val="164194"/>
                </a:solidFill>
                <a:latin typeface="Arial"/>
                <a:cs typeface="Arial"/>
              </a:rPr>
              <a:t>PEACE</a:t>
            </a:r>
            <a:r>
              <a:rPr sz="3700" b="1" spc="-1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3700" b="1" dirty="0">
                <a:solidFill>
                  <a:srgbClr val="164194"/>
                </a:solidFill>
                <a:latin typeface="Arial"/>
                <a:cs typeface="Arial"/>
              </a:rPr>
              <a:t>Programme</a:t>
            </a:r>
            <a:r>
              <a:rPr sz="3700" b="1" spc="-1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3700" b="1" dirty="0">
                <a:solidFill>
                  <a:srgbClr val="164194"/>
                </a:solidFill>
                <a:latin typeface="Arial"/>
                <a:cs typeface="Arial"/>
              </a:rPr>
              <a:t>–</a:t>
            </a:r>
            <a:r>
              <a:rPr sz="3700" b="1" spc="-1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3700" b="1" dirty="0">
                <a:solidFill>
                  <a:srgbClr val="164194"/>
                </a:solidFill>
                <a:latin typeface="Arial"/>
                <a:cs typeface="Arial"/>
              </a:rPr>
              <a:t>created</a:t>
            </a:r>
            <a:r>
              <a:rPr sz="3700" b="1" spc="-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3700" b="1" dirty="0">
                <a:solidFill>
                  <a:srgbClr val="164194"/>
                </a:solidFill>
                <a:latin typeface="Arial"/>
                <a:cs typeface="Arial"/>
              </a:rPr>
              <a:t>in</a:t>
            </a:r>
            <a:r>
              <a:rPr sz="3700" b="1" spc="-1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3700" b="1" dirty="0">
                <a:solidFill>
                  <a:srgbClr val="164194"/>
                </a:solidFill>
                <a:latin typeface="Arial"/>
                <a:cs typeface="Arial"/>
              </a:rPr>
              <a:t>1995</a:t>
            </a:r>
            <a:r>
              <a:rPr sz="3700" b="1" spc="-1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3700" b="1" dirty="0">
                <a:solidFill>
                  <a:srgbClr val="164194"/>
                </a:solidFill>
                <a:latin typeface="Arial"/>
                <a:cs typeface="Arial"/>
              </a:rPr>
              <a:t>as</a:t>
            </a:r>
            <a:r>
              <a:rPr sz="3700" b="1" spc="-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3700" b="1" spc="-25" dirty="0">
                <a:solidFill>
                  <a:srgbClr val="164194"/>
                </a:solidFill>
                <a:latin typeface="Arial"/>
                <a:cs typeface="Arial"/>
              </a:rPr>
              <a:t>the </a:t>
            </a:r>
            <a:r>
              <a:rPr sz="3700" b="1" dirty="0">
                <a:solidFill>
                  <a:srgbClr val="164194"/>
                </a:solidFill>
                <a:latin typeface="Arial"/>
                <a:cs typeface="Arial"/>
              </a:rPr>
              <a:t>EU’s</a:t>
            </a:r>
            <a:r>
              <a:rPr sz="3700" b="1" spc="-4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3700" b="1" dirty="0">
                <a:solidFill>
                  <a:srgbClr val="164194"/>
                </a:solidFill>
                <a:latin typeface="Arial"/>
                <a:cs typeface="Arial"/>
              </a:rPr>
              <a:t>positive</a:t>
            </a:r>
            <a:r>
              <a:rPr sz="3700" b="1" spc="-3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3700" b="1" dirty="0">
                <a:solidFill>
                  <a:srgbClr val="164194"/>
                </a:solidFill>
                <a:latin typeface="Arial"/>
                <a:cs typeface="Arial"/>
              </a:rPr>
              <a:t>response</a:t>
            </a:r>
            <a:r>
              <a:rPr sz="3700" b="1" spc="-3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3700" b="1" dirty="0">
                <a:solidFill>
                  <a:srgbClr val="164194"/>
                </a:solidFill>
                <a:latin typeface="Arial"/>
                <a:cs typeface="Arial"/>
              </a:rPr>
              <a:t>to</a:t>
            </a:r>
            <a:r>
              <a:rPr sz="3700" b="1" spc="-4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3700" b="1" dirty="0">
                <a:solidFill>
                  <a:srgbClr val="164194"/>
                </a:solidFill>
                <a:latin typeface="Arial"/>
                <a:cs typeface="Arial"/>
              </a:rPr>
              <a:t>the</a:t>
            </a:r>
            <a:r>
              <a:rPr sz="3700" b="1" spc="-3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3700" b="1" dirty="0">
                <a:solidFill>
                  <a:srgbClr val="164194"/>
                </a:solidFill>
                <a:latin typeface="Arial"/>
                <a:cs typeface="Arial"/>
              </a:rPr>
              <a:t>Northern</a:t>
            </a:r>
            <a:r>
              <a:rPr sz="3700" b="1" spc="-3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3700" b="1" spc="-10" dirty="0">
                <a:solidFill>
                  <a:srgbClr val="164194"/>
                </a:solidFill>
                <a:latin typeface="Arial"/>
                <a:cs typeface="Arial"/>
              </a:rPr>
              <a:t>Ireland </a:t>
            </a:r>
            <a:r>
              <a:rPr sz="3700" b="1" dirty="0">
                <a:solidFill>
                  <a:srgbClr val="164194"/>
                </a:solidFill>
                <a:latin typeface="Arial"/>
                <a:cs typeface="Arial"/>
              </a:rPr>
              <a:t>ceasefires.</a:t>
            </a:r>
            <a:r>
              <a:rPr sz="3700" b="1" spc="-2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3700" b="1" dirty="0">
                <a:solidFill>
                  <a:srgbClr val="164194"/>
                </a:solidFill>
                <a:latin typeface="Arial"/>
                <a:cs typeface="Arial"/>
              </a:rPr>
              <a:t>Unique</a:t>
            </a:r>
            <a:r>
              <a:rPr sz="3700" b="1" spc="-2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3700" b="1" dirty="0">
                <a:solidFill>
                  <a:srgbClr val="164194"/>
                </a:solidFill>
                <a:latin typeface="Arial"/>
                <a:cs typeface="Arial"/>
              </a:rPr>
              <a:t>Programme</a:t>
            </a:r>
            <a:r>
              <a:rPr sz="3700" b="1" spc="-2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3700" b="1" dirty="0">
                <a:solidFill>
                  <a:srgbClr val="164194"/>
                </a:solidFill>
                <a:latin typeface="Arial"/>
                <a:cs typeface="Arial"/>
              </a:rPr>
              <a:t>across</a:t>
            </a:r>
            <a:r>
              <a:rPr sz="3700" b="1" spc="-2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3700" b="1" spc="-25" dirty="0">
                <a:solidFill>
                  <a:srgbClr val="164194"/>
                </a:solidFill>
                <a:latin typeface="Arial"/>
                <a:cs typeface="Arial"/>
              </a:rPr>
              <a:t>all </a:t>
            </a:r>
            <a:r>
              <a:rPr sz="3700" b="1" dirty="0">
                <a:solidFill>
                  <a:srgbClr val="164194"/>
                </a:solidFill>
                <a:latin typeface="Arial"/>
                <a:cs typeface="Arial"/>
              </a:rPr>
              <a:t>member</a:t>
            </a:r>
            <a:r>
              <a:rPr sz="3700" b="1" spc="-2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3700" b="1" spc="-10" dirty="0">
                <a:solidFill>
                  <a:srgbClr val="164194"/>
                </a:solidFill>
                <a:latin typeface="Arial"/>
                <a:cs typeface="Arial"/>
              </a:rPr>
              <a:t>states:</a:t>
            </a:r>
            <a:endParaRPr sz="37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20"/>
              </a:spcBef>
            </a:pPr>
            <a:endParaRPr sz="37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PEACE</a:t>
            </a:r>
            <a:r>
              <a:rPr sz="2800" b="1" spc="-5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I</a:t>
            </a:r>
            <a:r>
              <a:rPr sz="2800" b="1" spc="-5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(1995)</a:t>
            </a:r>
            <a:r>
              <a:rPr sz="2800" b="1" spc="-5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–</a:t>
            </a:r>
            <a:r>
              <a:rPr sz="2800" b="1" spc="-15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Addressing</a:t>
            </a:r>
            <a:r>
              <a:rPr sz="2800" b="1" spc="-5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the</a:t>
            </a:r>
            <a:r>
              <a:rPr sz="2800" b="1" spc="-5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immediate</a:t>
            </a:r>
            <a:r>
              <a:rPr sz="2800" b="1" spc="-5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legacy</a:t>
            </a:r>
            <a:r>
              <a:rPr sz="2800" b="1" spc="-5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of</a:t>
            </a:r>
            <a:r>
              <a:rPr sz="2800" b="1" spc="-5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the</a:t>
            </a:r>
            <a:r>
              <a:rPr sz="2800" b="1" spc="-5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164194"/>
                </a:solidFill>
                <a:latin typeface="Arial"/>
                <a:cs typeface="Arial"/>
              </a:rPr>
              <a:t>conflict</a:t>
            </a:r>
            <a:endParaRPr sz="2800" dirty="0">
              <a:latin typeface="Arial"/>
              <a:cs typeface="Arial"/>
            </a:endParaRPr>
          </a:p>
          <a:p>
            <a:pPr marL="12700" marR="1251585">
              <a:lnSpc>
                <a:spcPct val="103099"/>
              </a:lnSpc>
              <a:spcBef>
                <a:spcPts val="2970"/>
              </a:spcBef>
            </a:pP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PEACE</a:t>
            </a:r>
            <a:r>
              <a:rPr sz="2800" b="1" spc="-5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II</a:t>
            </a:r>
            <a:r>
              <a:rPr sz="2800" b="1" spc="-5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(2000)</a:t>
            </a:r>
            <a:r>
              <a:rPr sz="2800" b="1" spc="-5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–</a:t>
            </a:r>
            <a:r>
              <a:rPr sz="2800" b="1" spc="-5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Reinforcing</a:t>
            </a:r>
            <a:r>
              <a:rPr sz="2800" b="1" spc="-5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progress</a:t>
            </a:r>
            <a:r>
              <a:rPr sz="2800" b="1" spc="-5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through</a:t>
            </a:r>
            <a:r>
              <a:rPr sz="2800" b="1" spc="-5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164194"/>
                </a:solidFill>
                <a:latin typeface="Arial"/>
                <a:cs typeface="Arial"/>
              </a:rPr>
              <a:t>economic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development</a:t>
            </a:r>
            <a:r>
              <a:rPr sz="2800" b="1" spc="-9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and</a:t>
            </a:r>
            <a:r>
              <a:rPr sz="2800" b="1" spc="-9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spc="-25" dirty="0">
                <a:solidFill>
                  <a:srgbClr val="164194"/>
                </a:solidFill>
                <a:latin typeface="Arial"/>
                <a:cs typeface="Arial"/>
              </a:rPr>
              <a:t>cross-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border</a:t>
            </a:r>
            <a:r>
              <a:rPr sz="2800" b="1" spc="-9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spc="-20" dirty="0">
                <a:solidFill>
                  <a:srgbClr val="164194"/>
                </a:solidFill>
                <a:latin typeface="Arial"/>
                <a:cs typeface="Arial"/>
              </a:rPr>
              <a:t>co-</a:t>
            </a:r>
            <a:r>
              <a:rPr sz="2800" b="1" spc="-10" dirty="0">
                <a:solidFill>
                  <a:srgbClr val="164194"/>
                </a:solidFill>
                <a:latin typeface="Arial"/>
                <a:cs typeface="Arial"/>
              </a:rPr>
              <a:t>operation</a:t>
            </a:r>
            <a:endParaRPr sz="2800" dirty="0">
              <a:latin typeface="Arial"/>
              <a:cs typeface="Arial"/>
            </a:endParaRPr>
          </a:p>
          <a:p>
            <a:pPr marL="12700" marR="1983105">
              <a:lnSpc>
                <a:spcPct val="103099"/>
              </a:lnSpc>
              <a:spcBef>
                <a:spcPts val="2965"/>
              </a:spcBef>
            </a:pP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PEACE</a:t>
            </a:r>
            <a:r>
              <a:rPr sz="2800" b="1" spc="-4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III</a:t>
            </a:r>
            <a:r>
              <a:rPr sz="2800" b="1" spc="-4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(2007)</a:t>
            </a:r>
            <a:r>
              <a:rPr sz="2800" b="1" spc="-4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–</a:t>
            </a:r>
            <a:r>
              <a:rPr sz="2800" b="1" spc="-4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Reinforcing</a:t>
            </a:r>
            <a:r>
              <a:rPr sz="2800" b="1" spc="-4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progress</a:t>
            </a:r>
            <a:r>
              <a:rPr sz="2800" b="1" spc="-4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by</a:t>
            </a:r>
            <a:r>
              <a:rPr sz="2800" b="1" spc="-4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164194"/>
                </a:solidFill>
                <a:latin typeface="Arial"/>
                <a:cs typeface="Arial"/>
              </a:rPr>
              <a:t>promoting reconciliation</a:t>
            </a:r>
            <a:endParaRPr sz="2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70"/>
              </a:spcBef>
            </a:pP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PEACE</a:t>
            </a:r>
            <a:r>
              <a:rPr sz="2800" b="1" spc="-5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IV</a:t>
            </a:r>
            <a:r>
              <a:rPr sz="2800" b="1" spc="-5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(2014)</a:t>
            </a:r>
            <a:r>
              <a:rPr sz="2800" b="1" spc="-5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–</a:t>
            </a:r>
            <a:r>
              <a:rPr sz="2800" b="1" spc="-5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Enhanced</a:t>
            </a:r>
            <a:r>
              <a:rPr sz="2800" b="1" spc="-5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focus</a:t>
            </a:r>
            <a:r>
              <a:rPr sz="2800" b="1" spc="-5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on</a:t>
            </a:r>
            <a:r>
              <a:rPr sz="2800" b="1" spc="-5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children</a:t>
            </a:r>
            <a:r>
              <a:rPr sz="2800" b="1" spc="-5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and</a:t>
            </a:r>
            <a:r>
              <a:rPr sz="2800" b="1" spc="-4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young</a:t>
            </a:r>
            <a:r>
              <a:rPr sz="2800" b="1" spc="-5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164194"/>
                </a:solidFill>
                <a:latin typeface="Arial"/>
                <a:cs typeface="Arial"/>
              </a:rPr>
              <a:t>people</a:t>
            </a:r>
            <a:endParaRPr sz="2800" dirty="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256506" y="3141265"/>
            <a:ext cx="17936845" cy="6831965"/>
            <a:chOff x="1256506" y="3141265"/>
            <a:chExt cx="17936845" cy="6831965"/>
          </a:xfrm>
        </p:grpSpPr>
        <p:sp>
          <p:nvSpPr>
            <p:cNvPr id="7" name="object 7"/>
            <p:cNvSpPr/>
            <p:nvPr/>
          </p:nvSpPr>
          <p:spPr>
            <a:xfrm>
              <a:off x="7970447" y="5832861"/>
              <a:ext cx="11222990" cy="0"/>
            </a:xfrm>
            <a:custGeom>
              <a:avLst/>
              <a:gdLst/>
              <a:ahLst/>
              <a:cxnLst/>
              <a:rect l="l" t="t" r="r" b="b"/>
              <a:pathLst>
                <a:path w="11222990">
                  <a:moveTo>
                    <a:pt x="0" y="0"/>
                  </a:moveTo>
                  <a:lnTo>
                    <a:pt x="11222684" y="0"/>
                  </a:lnTo>
                </a:path>
              </a:pathLst>
            </a:custGeom>
            <a:ln w="31412">
              <a:solidFill>
                <a:srgbClr val="FFD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970447" y="6609848"/>
              <a:ext cx="11222990" cy="0"/>
            </a:xfrm>
            <a:custGeom>
              <a:avLst/>
              <a:gdLst/>
              <a:ahLst/>
              <a:cxnLst/>
              <a:rect l="l" t="t" r="r" b="b"/>
              <a:pathLst>
                <a:path w="11222990">
                  <a:moveTo>
                    <a:pt x="0" y="0"/>
                  </a:moveTo>
                  <a:lnTo>
                    <a:pt x="11222684" y="0"/>
                  </a:lnTo>
                </a:path>
              </a:pathLst>
            </a:custGeom>
            <a:ln w="31412">
              <a:solidFill>
                <a:srgbClr val="FFD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970447" y="7897767"/>
              <a:ext cx="11222990" cy="0"/>
            </a:xfrm>
            <a:custGeom>
              <a:avLst/>
              <a:gdLst/>
              <a:ahLst/>
              <a:cxnLst/>
              <a:rect l="l" t="t" r="r" b="b"/>
              <a:pathLst>
                <a:path w="11222990">
                  <a:moveTo>
                    <a:pt x="0" y="0"/>
                  </a:moveTo>
                  <a:lnTo>
                    <a:pt x="11222684" y="0"/>
                  </a:lnTo>
                </a:path>
              </a:pathLst>
            </a:custGeom>
            <a:ln w="31412">
              <a:solidFill>
                <a:srgbClr val="FFD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970447" y="9170846"/>
              <a:ext cx="11222990" cy="0"/>
            </a:xfrm>
            <a:custGeom>
              <a:avLst/>
              <a:gdLst/>
              <a:ahLst/>
              <a:cxnLst/>
              <a:rect l="l" t="t" r="r" b="b"/>
              <a:pathLst>
                <a:path w="11222990">
                  <a:moveTo>
                    <a:pt x="0" y="0"/>
                  </a:moveTo>
                  <a:lnTo>
                    <a:pt x="11222684" y="0"/>
                  </a:lnTo>
                </a:path>
              </a:pathLst>
            </a:custGeom>
            <a:ln w="31412">
              <a:solidFill>
                <a:srgbClr val="FFD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970447" y="9957400"/>
              <a:ext cx="11222990" cy="0"/>
            </a:xfrm>
            <a:custGeom>
              <a:avLst/>
              <a:gdLst/>
              <a:ahLst/>
              <a:cxnLst/>
              <a:rect l="l" t="t" r="r" b="b"/>
              <a:pathLst>
                <a:path w="11222990">
                  <a:moveTo>
                    <a:pt x="0" y="0"/>
                  </a:moveTo>
                  <a:lnTo>
                    <a:pt x="11222684" y="0"/>
                  </a:lnTo>
                </a:path>
              </a:pathLst>
            </a:custGeom>
            <a:ln w="31412">
              <a:solidFill>
                <a:srgbClr val="FFD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56506" y="3141265"/>
              <a:ext cx="4083644" cy="14549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4292600"/>
            <a:chOff x="0" y="0"/>
            <a:chExt cx="20104100" cy="4292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429222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970447" y="4221251"/>
              <a:ext cx="10877550" cy="0"/>
            </a:xfrm>
            <a:custGeom>
              <a:avLst/>
              <a:gdLst/>
              <a:ahLst/>
              <a:cxnLst/>
              <a:rect l="l" t="t" r="r" b="b"/>
              <a:pathLst>
                <a:path w="10877550">
                  <a:moveTo>
                    <a:pt x="0" y="0"/>
                  </a:moveTo>
                  <a:lnTo>
                    <a:pt x="10877145" y="0"/>
                  </a:lnTo>
                </a:path>
              </a:pathLst>
            </a:custGeom>
            <a:ln w="20941">
              <a:solidFill>
                <a:srgbClr val="FFD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7970447" y="5408953"/>
            <a:ext cx="10877550" cy="0"/>
          </a:xfrm>
          <a:custGeom>
            <a:avLst/>
            <a:gdLst/>
            <a:ahLst/>
            <a:cxnLst/>
            <a:rect l="l" t="t" r="r" b="b"/>
            <a:pathLst>
              <a:path w="10877550">
                <a:moveTo>
                  <a:pt x="0" y="0"/>
                </a:moveTo>
                <a:lnTo>
                  <a:pt x="10877145" y="0"/>
                </a:lnTo>
              </a:path>
            </a:pathLst>
          </a:custGeom>
          <a:ln w="20941">
            <a:solidFill>
              <a:srgbClr val="FFDD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970447" y="6596657"/>
            <a:ext cx="10877550" cy="0"/>
          </a:xfrm>
          <a:custGeom>
            <a:avLst/>
            <a:gdLst/>
            <a:ahLst/>
            <a:cxnLst/>
            <a:rect l="l" t="t" r="r" b="b"/>
            <a:pathLst>
              <a:path w="10877550">
                <a:moveTo>
                  <a:pt x="0" y="0"/>
                </a:moveTo>
                <a:lnTo>
                  <a:pt x="10877145" y="0"/>
                </a:lnTo>
              </a:path>
            </a:pathLst>
          </a:custGeom>
          <a:ln w="20941">
            <a:solidFill>
              <a:srgbClr val="FFDD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70447" y="7784362"/>
            <a:ext cx="10877550" cy="0"/>
          </a:xfrm>
          <a:custGeom>
            <a:avLst/>
            <a:gdLst/>
            <a:ahLst/>
            <a:cxnLst/>
            <a:rect l="l" t="t" r="r" b="b"/>
            <a:pathLst>
              <a:path w="10877550">
                <a:moveTo>
                  <a:pt x="0" y="0"/>
                </a:moveTo>
                <a:lnTo>
                  <a:pt x="10877145" y="0"/>
                </a:lnTo>
              </a:path>
            </a:pathLst>
          </a:custGeom>
          <a:ln w="20941">
            <a:solidFill>
              <a:srgbClr val="FFDD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970447" y="8972063"/>
            <a:ext cx="10877550" cy="0"/>
          </a:xfrm>
          <a:custGeom>
            <a:avLst/>
            <a:gdLst/>
            <a:ahLst/>
            <a:cxnLst/>
            <a:rect l="l" t="t" r="r" b="b"/>
            <a:pathLst>
              <a:path w="10877550">
                <a:moveTo>
                  <a:pt x="0" y="0"/>
                </a:moveTo>
                <a:lnTo>
                  <a:pt x="10877145" y="0"/>
                </a:lnTo>
              </a:path>
            </a:pathLst>
          </a:custGeom>
          <a:ln w="20941">
            <a:solidFill>
              <a:srgbClr val="FFDD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243806" y="1158371"/>
            <a:ext cx="3322954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1553210" algn="l"/>
              </a:tabLst>
            </a:pPr>
            <a:r>
              <a:rPr sz="2450" spc="385" dirty="0">
                <a:solidFill>
                  <a:srgbClr val="FFDD00"/>
                </a:solidFill>
                <a:latin typeface="Arial"/>
                <a:cs typeface="Arial"/>
              </a:rPr>
              <a:t>ABOUT</a:t>
            </a:r>
            <a:r>
              <a:rPr sz="2450" dirty="0">
                <a:solidFill>
                  <a:srgbClr val="FFDD00"/>
                </a:solidFill>
                <a:latin typeface="Arial"/>
                <a:cs typeface="Arial"/>
              </a:rPr>
              <a:t>	</a:t>
            </a:r>
            <a:r>
              <a:rPr sz="2450" spc="395" dirty="0">
                <a:solidFill>
                  <a:srgbClr val="FFDD00"/>
                </a:solidFill>
                <a:latin typeface="Arial"/>
                <a:cs typeface="Arial"/>
              </a:rPr>
              <a:t>PEACE… </a:t>
            </a:r>
            <a:endParaRPr sz="245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243806" y="1493440"/>
            <a:ext cx="7284720" cy="8547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450" dirty="0"/>
              <a:t>What</a:t>
            </a:r>
            <a:r>
              <a:rPr sz="5450" spc="-65" dirty="0"/>
              <a:t> </a:t>
            </a:r>
            <a:r>
              <a:rPr sz="5450" dirty="0"/>
              <a:t>has</a:t>
            </a:r>
            <a:r>
              <a:rPr sz="5450" spc="-65" dirty="0"/>
              <a:t> </a:t>
            </a:r>
            <a:r>
              <a:rPr sz="5450" dirty="0"/>
              <a:t>it</a:t>
            </a:r>
            <a:r>
              <a:rPr sz="5450" spc="-65" dirty="0"/>
              <a:t> </a:t>
            </a:r>
            <a:r>
              <a:rPr sz="5450" spc="-10" dirty="0"/>
              <a:t>achieved?</a:t>
            </a:r>
            <a:endParaRPr sz="5450"/>
          </a:p>
        </p:txBody>
      </p:sp>
      <p:sp>
        <p:nvSpPr>
          <p:cNvPr id="11" name="object 11"/>
          <p:cNvSpPr txBox="1"/>
          <p:nvPr/>
        </p:nvSpPr>
        <p:spPr>
          <a:xfrm>
            <a:off x="7957747" y="3325337"/>
            <a:ext cx="9958705" cy="68247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EU’s</a:t>
            </a:r>
            <a:r>
              <a:rPr sz="2800" b="1" spc="-8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response</a:t>
            </a:r>
            <a:r>
              <a:rPr sz="2800" b="1" spc="-8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to</a:t>
            </a:r>
            <a:r>
              <a:rPr sz="2800" b="1" spc="-8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the</a:t>
            </a:r>
            <a:r>
              <a:rPr sz="2800" b="1" spc="-8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Northern</a:t>
            </a:r>
            <a:r>
              <a:rPr sz="2800" b="1" spc="-8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Ireland</a:t>
            </a:r>
            <a:r>
              <a:rPr sz="2800" b="1" spc="-8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Peace</a:t>
            </a:r>
            <a:r>
              <a:rPr sz="2800" b="1" spc="-8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164194"/>
                </a:solidFill>
                <a:latin typeface="Arial"/>
                <a:cs typeface="Arial"/>
              </a:rPr>
              <a:t>Process</a:t>
            </a:r>
            <a:endParaRPr sz="2800" dirty="0">
              <a:latin typeface="Arial"/>
              <a:cs typeface="Arial"/>
            </a:endParaRPr>
          </a:p>
          <a:p>
            <a:pPr algn="l">
              <a:lnSpc>
                <a:spcPct val="100000"/>
              </a:lnSpc>
              <a:spcBef>
                <a:spcPts val="1225"/>
              </a:spcBef>
            </a:pPr>
            <a:endParaRPr sz="2800" dirty="0">
              <a:latin typeface="Arial"/>
              <a:cs typeface="Arial"/>
            </a:endParaRPr>
          </a:p>
          <a:p>
            <a:pPr marL="12700" marR="580390" algn="l">
              <a:lnSpc>
                <a:spcPct val="103099"/>
              </a:lnSpc>
            </a:pP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€2.265</a:t>
            </a:r>
            <a:r>
              <a:rPr sz="2800" b="1" spc="-5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billion</a:t>
            </a:r>
            <a:r>
              <a:rPr sz="2800" b="1" spc="-5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direct</a:t>
            </a:r>
            <a:r>
              <a:rPr sz="2800" b="1" spc="-5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funding</a:t>
            </a:r>
            <a:r>
              <a:rPr sz="2800" b="1" spc="-5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into</a:t>
            </a:r>
            <a:r>
              <a:rPr sz="2800" b="1" spc="-4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communities</a:t>
            </a:r>
            <a:r>
              <a:rPr sz="2800" b="1" spc="-5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in</a:t>
            </a:r>
            <a:r>
              <a:rPr sz="2800" b="1" spc="-5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NI</a:t>
            </a:r>
            <a:r>
              <a:rPr sz="2800" b="1" spc="-5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spc="-25" dirty="0">
                <a:solidFill>
                  <a:srgbClr val="164194"/>
                </a:solidFill>
                <a:latin typeface="Arial"/>
                <a:cs typeface="Arial"/>
              </a:rPr>
              <a:t>and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border</a:t>
            </a:r>
            <a:r>
              <a:rPr sz="2800" b="1" spc="-6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counties,</a:t>
            </a:r>
            <a:r>
              <a:rPr sz="2800" b="1" spc="-6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spc="-25" dirty="0">
                <a:solidFill>
                  <a:srgbClr val="164194"/>
                </a:solidFill>
                <a:latin typeface="Arial"/>
                <a:cs typeface="Arial"/>
              </a:rPr>
              <a:t>1995-</a:t>
            </a:r>
            <a:r>
              <a:rPr sz="2800" b="1" spc="-20" dirty="0">
                <a:solidFill>
                  <a:srgbClr val="164194"/>
                </a:solidFill>
                <a:latin typeface="Arial"/>
                <a:cs typeface="Arial"/>
              </a:rPr>
              <a:t>2020</a:t>
            </a:r>
            <a:endParaRPr sz="2800" dirty="0">
              <a:latin typeface="Arial"/>
              <a:cs typeface="Arial"/>
            </a:endParaRPr>
          </a:p>
          <a:p>
            <a:pPr algn="l">
              <a:lnSpc>
                <a:spcPct val="100000"/>
              </a:lnSpc>
              <a:spcBef>
                <a:spcPts val="1080"/>
              </a:spcBef>
            </a:pPr>
            <a:endParaRPr sz="2800" dirty="0">
              <a:latin typeface="Arial"/>
              <a:cs typeface="Arial"/>
            </a:endParaRPr>
          </a:p>
          <a:p>
            <a:pPr marL="12700" algn="l">
              <a:lnSpc>
                <a:spcPct val="100000"/>
              </a:lnSpc>
            </a:pP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22,500</a:t>
            </a:r>
            <a:r>
              <a:rPr sz="2800" b="1" spc="-13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significant</a:t>
            </a:r>
            <a:r>
              <a:rPr sz="2800" b="1" spc="-13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projects</a:t>
            </a:r>
            <a:r>
              <a:rPr sz="2800" b="1" spc="-13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164194"/>
                </a:solidFill>
                <a:latin typeface="Arial"/>
                <a:cs typeface="Arial"/>
              </a:rPr>
              <a:t>delivered</a:t>
            </a:r>
            <a:endParaRPr sz="2800" dirty="0">
              <a:latin typeface="Arial"/>
              <a:cs typeface="Arial"/>
            </a:endParaRPr>
          </a:p>
          <a:p>
            <a:pPr algn="l">
              <a:lnSpc>
                <a:spcPct val="100000"/>
              </a:lnSpc>
              <a:spcBef>
                <a:spcPts val="840"/>
              </a:spcBef>
            </a:pPr>
            <a:endParaRPr sz="2800" dirty="0">
              <a:latin typeface="Arial"/>
              <a:cs typeface="Arial"/>
            </a:endParaRPr>
          </a:p>
          <a:p>
            <a:pPr marL="12700" marR="5080" algn="l">
              <a:lnSpc>
                <a:spcPct val="103099"/>
              </a:lnSpc>
              <a:spcBef>
                <a:spcPts val="5"/>
              </a:spcBef>
            </a:pPr>
            <a:r>
              <a:rPr sz="2800" b="1" spc="-10" dirty="0">
                <a:solidFill>
                  <a:srgbClr val="164194"/>
                </a:solidFill>
                <a:latin typeface="Arial"/>
                <a:cs typeface="Arial"/>
              </a:rPr>
              <a:t>Grassroots</a:t>
            </a:r>
            <a:r>
              <a:rPr sz="2800" b="1" spc="-5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approach</a:t>
            </a:r>
            <a:r>
              <a:rPr sz="2800" b="1" spc="-5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–</a:t>
            </a:r>
            <a:r>
              <a:rPr sz="2800" b="1" spc="-5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empowering</a:t>
            </a:r>
            <a:r>
              <a:rPr sz="2800" b="1" spc="-5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communities</a:t>
            </a:r>
            <a:r>
              <a:rPr sz="2800" b="1" spc="-5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to</a:t>
            </a:r>
            <a:r>
              <a:rPr sz="2800" b="1" spc="-5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spc="-20" dirty="0">
                <a:solidFill>
                  <a:srgbClr val="164194"/>
                </a:solidFill>
                <a:latin typeface="Arial"/>
                <a:cs typeface="Arial"/>
              </a:rPr>
              <a:t>take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lead</a:t>
            </a:r>
            <a:r>
              <a:rPr sz="2800" b="1" spc="-6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in</a:t>
            </a:r>
            <a:r>
              <a:rPr sz="2800" b="1" spc="-6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driving</a:t>
            </a:r>
            <a:r>
              <a:rPr sz="2800" b="1" spc="-6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peacebuilding</a:t>
            </a:r>
            <a:r>
              <a:rPr sz="2800" b="1" spc="-6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and</a:t>
            </a:r>
            <a:r>
              <a:rPr sz="2800" b="1" spc="-6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social/economic</a:t>
            </a:r>
            <a:r>
              <a:rPr sz="2800" b="1" spc="-6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164194"/>
                </a:solidFill>
                <a:latin typeface="Arial"/>
                <a:cs typeface="Arial"/>
              </a:rPr>
              <a:t>renewal</a:t>
            </a:r>
            <a:endParaRPr sz="2800" dirty="0">
              <a:latin typeface="Arial"/>
              <a:cs typeface="Arial"/>
            </a:endParaRPr>
          </a:p>
          <a:p>
            <a:pPr algn="l">
              <a:lnSpc>
                <a:spcPct val="100000"/>
              </a:lnSpc>
              <a:spcBef>
                <a:spcPts val="1130"/>
              </a:spcBef>
            </a:pPr>
            <a:endParaRPr sz="2800" dirty="0">
              <a:latin typeface="Arial"/>
              <a:cs typeface="Arial"/>
            </a:endParaRPr>
          </a:p>
          <a:p>
            <a:pPr marL="12700" algn="l">
              <a:lnSpc>
                <a:spcPct val="100000"/>
              </a:lnSpc>
            </a:pP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Long</a:t>
            </a:r>
            <a:r>
              <a:rPr sz="2800" b="1" spc="-6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process</a:t>
            </a:r>
            <a:r>
              <a:rPr sz="2800" b="1" spc="-6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of</a:t>
            </a:r>
            <a:r>
              <a:rPr sz="2800" b="1" spc="-6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change,</a:t>
            </a:r>
            <a:r>
              <a:rPr sz="2800" b="1" spc="-6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building</a:t>
            </a:r>
            <a:r>
              <a:rPr sz="2800" b="1" spc="-6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trust</a:t>
            </a:r>
            <a:r>
              <a:rPr sz="2800" b="1" spc="-6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and</a:t>
            </a:r>
            <a:r>
              <a:rPr sz="2800" b="1" spc="-6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164194"/>
                </a:solidFill>
                <a:latin typeface="Arial"/>
                <a:cs typeface="Arial"/>
              </a:rPr>
              <a:t>dialogue</a:t>
            </a:r>
            <a:endParaRPr sz="2800" dirty="0">
              <a:latin typeface="Arial"/>
              <a:cs typeface="Arial"/>
            </a:endParaRPr>
          </a:p>
          <a:p>
            <a:pPr algn="l">
              <a:lnSpc>
                <a:spcPct val="100000"/>
              </a:lnSpc>
              <a:spcBef>
                <a:spcPts val="1500"/>
              </a:spcBef>
            </a:pPr>
            <a:endParaRPr sz="2800" dirty="0">
              <a:latin typeface="Arial"/>
              <a:cs typeface="Arial"/>
            </a:endParaRPr>
          </a:p>
          <a:p>
            <a:pPr marL="12700" marR="1052830" algn="l">
              <a:lnSpc>
                <a:spcPct val="103099"/>
              </a:lnSpc>
            </a:pP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Force</a:t>
            </a:r>
            <a:r>
              <a:rPr sz="2800" b="1" spc="-7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for</a:t>
            </a:r>
            <a:r>
              <a:rPr sz="2800" b="1" spc="-7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good</a:t>
            </a:r>
            <a:r>
              <a:rPr sz="2800" b="1" spc="-6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–</a:t>
            </a:r>
            <a:r>
              <a:rPr sz="2800" b="1" spc="-7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64194"/>
                </a:solidFill>
                <a:latin typeface="Arial"/>
                <a:cs typeface="Arial"/>
              </a:rPr>
              <a:t>delivered</a:t>
            </a:r>
            <a:r>
              <a:rPr sz="2800" b="1" spc="-70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164194"/>
                </a:solidFill>
                <a:latin typeface="Arial"/>
                <a:cs typeface="Arial"/>
              </a:rPr>
              <a:t>intergenerational</a:t>
            </a:r>
            <a:r>
              <a:rPr sz="2800" b="1" spc="-65" dirty="0">
                <a:solidFill>
                  <a:srgbClr val="164194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164194"/>
                </a:solidFill>
                <a:latin typeface="Arial"/>
                <a:cs typeface="Arial"/>
              </a:rPr>
              <a:t>societal transformation</a:t>
            </a:r>
            <a:endParaRPr sz="2800" dirty="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701368" y="3141270"/>
            <a:ext cx="972819" cy="972819"/>
            <a:chOff x="6701368" y="3141270"/>
            <a:chExt cx="972819" cy="972819"/>
          </a:xfrm>
        </p:grpSpPr>
        <p:sp>
          <p:nvSpPr>
            <p:cNvPr id="13" name="object 13"/>
            <p:cNvSpPr/>
            <p:nvPr/>
          </p:nvSpPr>
          <p:spPr>
            <a:xfrm>
              <a:off x="6701368" y="3141270"/>
              <a:ext cx="972819" cy="972819"/>
            </a:xfrm>
            <a:custGeom>
              <a:avLst/>
              <a:gdLst/>
              <a:ahLst/>
              <a:cxnLst/>
              <a:rect l="l" t="t" r="r" b="b"/>
              <a:pathLst>
                <a:path w="972820" h="972820">
                  <a:moveTo>
                    <a:pt x="486131" y="0"/>
                  </a:moveTo>
                  <a:lnTo>
                    <a:pt x="439313" y="2225"/>
                  </a:lnTo>
                  <a:lnTo>
                    <a:pt x="393755" y="8765"/>
                  </a:lnTo>
                  <a:lnTo>
                    <a:pt x="349659" y="19417"/>
                  </a:lnTo>
                  <a:lnTo>
                    <a:pt x="307230" y="33976"/>
                  </a:lnTo>
                  <a:lnTo>
                    <a:pt x="266671" y="52238"/>
                  </a:lnTo>
                  <a:lnTo>
                    <a:pt x="228186" y="74001"/>
                  </a:lnTo>
                  <a:lnTo>
                    <a:pt x="191978" y="99060"/>
                  </a:lnTo>
                  <a:lnTo>
                    <a:pt x="158253" y="127212"/>
                  </a:lnTo>
                  <a:lnTo>
                    <a:pt x="127212" y="158253"/>
                  </a:lnTo>
                  <a:lnTo>
                    <a:pt x="99060" y="191978"/>
                  </a:lnTo>
                  <a:lnTo>
                    <a:pt x="74001" y="228186"/>
                  </a:lnTo>
                  <a:lnTo>
                    <a:pt x="52238" y="266671"/>
                  </a:lnTo>
                  <a:lnTo>
                    <a:pt x="33976" y="307230"/>
                  </a:lnTo>
                  <a:lnTo>
                    <a:pt x="19417" y="349659"/>
                  </a:lnTo>
                  <a:lnTo>
                    <a:pt x="8765" y="393755"/>
                  </a:lnTo>
                  <a:lnTo>
                    <a:pt x="2225" y="439313"/>
                  </a:lnTo>
                  <a:lnTo>
                    <a:pt x="0" y="486131"/>
                  </a:lnTo>
                  <a:lnTo>
                    <a:pt x="2225" y="532949"/>
                  </a:lnTo>
                  <a:lnTo>
                    <a:pt x="8765" y="578508"/>
                  </a:lnTo>
                  <a:lnTo>
                    <a:pt x="19417" y="622604"/>
                  </a:lnTo>
                  <a:lnTo>
                    <a:pt x="33976" y="665033"/>
                  </a:lnTo>
                  <a:lnTo>
                    <a:pt x="52238" y="705592"/>
                  </a:lnTo>
                  <a:lnTo>
                    <a:pt x="74001" y="744077"/>
                  </a:lnTo>
                  <a:lnTo>
                    <a:pt x="99060" y="780284"/>
                  </a:lnTo>
                  <a:lnTo>
                    <a:pt x="127212" y="814010"/>
                  </a:lnTo>
                  <a:lnTo>
                    <a:pt x="158253" y="845051"/>
                  </a:lnTo>
                  <a:lnTo>
                    <a:pt x="191978" y="873202"/>
                  </a:lnTo>
                  <a:lnTo>
                    <a:pt x="228186" y="898261"/>
                  </a:lnTo>
                  <a:lnTo>
                    <a:pt x="266671" y="920024"/>
                  </a:lnTo>
                  <a:lnTo>
                    <a:pt x="307230" y="938287"/>
                  </a:lnTo>
                  <a:lnTo>
                    <a:pt x="349659" y="952846"/>
                  </a:lnTo>
                  <a:lnTo>
                    <a:pt x="393755" y="963497"/>
                  </a:lnTo>
                  <a:lnTo>
                    <a:pt x="439313" y="970038"/>
                  </a:lnTo>
                  <a:lnTo>
                    <a:pt x="486131" y="972263"/>
                  </a:lnTo>
                  <a:lnTo>
                    <a:pt x="532949" y="970038"/>
                  </a:lnTo>
                  <a:lnTo>
                    <a:pt x="578508" y="963497"/>
                  </a:lnTo>
                  <a:lnTo>
                    <a:pt x="622604" y="952846"/>
                  </a:lnTo>
                  <a:lnTo>
                    <a:pt x="665033" y="938287"/>
                  </a:lnTo>
                  <a:lnTo>
                    <a:pt x="705592" y="920024"/>
                  </a:lnTo>
                  <a:lnTo>
                    <a:pt x="744077" y="898261"/>
                  </a:lnTo>
                  <a:lnTo>
                    <a:pt x="780284" y="873202"/>
                  </a:lnTo>
                  <a:lnTo>
                    <a:pt x="814010" y="845051"/>
                  </a:lnTo>
                  <a:lnTo>
                    <a:pt x="845051" y="814010"/>
                  </a:lnTo>
                  <a:lnTo>
                    <a:pt x="873202" y="780284"/>
                  </a:lnTo>
                  <a:lnTo>
                    <a:pt x="898261" y="744077"/>
                  </a:lnTo>
                  <a:lnTo>
                    <a:pt x="920024" y="705592"/>
                  </a:lnTo>
                  <a:lnTo>
                    <a:pt x="938287" y="665033"/>
                  </a:lnTo>
                  <a:lnTo>
                    <a:pt x="952846" y="622604"/>
                  </a:lnTo>
                  <a:lnTo>
                    <a:pt x="963497" y="578508"/>
                  </a:lnTo>
                  <a:lnTo>
                    <a:pt x="970038" y="532949"/>
                  </a:lnTo>
                  <a:lnTo>
                    <a:pt x="972263" y="486131"/>
                  </a:lnTo>
                  <a:lnTo>
                    <a:pt x="970038" y="439313"/>
                  </a:lnTo>
                  <a:lnTo>
                    <a:pt x="963497" y="393755"/>
                  </a:lnTo>
                  <a:lnTo>
                    <a:pt x="952846" y="349659"/>
                  </a:lnTo>
                  <a:lnTo>
                    <a:pt x="938287" y="307230"/>
                  </a:lnTo>
                  <a:lnTo>
                    <a:pt x="920024" y="266671"/>
                  </a:lnTo>
                  <a:lnTo>
                    <a:pt x="898261" y="228186"/>
                  </a:lnTo>
                  <a:lnTo>
                    <a:pt x="873202" y="191978"/>
                  </a:lnTo>
                  <a:lnTo>
                    <a:pt x="845051" y="158253"/>
                  </a:lnTo>
                  <a:lnTo>
                    <a:pt x="814010" y="127212"/>
                  </a:lnTo>
                  <a:lnTo>
                    <a:pt x="780284" y="99060"/>
                  </a:lnTo>
                  <a:lnTo>
                    <a:pt x="744077" y="74001"/>
                  </a:lnTo>
                  <a:lnTo>
                    <a:pt x="705592" y="52238"/>
                  </a:lnTo>
                  <a:lnTo>
                    <a:pt x="665033" y="33976"/>
                  </a:lnTo>
                  <a:lnTo>
                    <a:pt x="622604" y="19417"/>
                  </a:lnTo>
                  <a:lnTo>
                    <a:pt x="578508" y="8765"/>
                  </a:lnTo>
                  <a:lnTo>
                    <a:pt x="532949" y="2225"/>
                  </a:lnTo>
                  <a:lnTo>
                    <a:pt x="486131" y="0"/>
                  </a:lnTo>
                  <a:close/>
                </a:path>
              </a:pathLst>
            </a:custGeom>
            <a:solidFill>
              <a:srgbClr val="FFD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838987" y="3384018"/>
              <a:ext cx="648335" cy="526415"/>
            </a:xfrm>
            <a:custGeom>
              <a:avLst/>
              <a:gdLst/>
              <a:ahLst/>
              <a:cxnLst/>
              <a:rect l="l" t="t" r="r" b="b"/>
              <a:pathLst>
                <a:path w="648334" h="526414">
                  <a:moveTo>
                    <a:pt x="562621" y="0"/>
                  </a:moveTo>
                  <a:lnTo>
                    <a:pt x="207124" y="348345"/>
                  </a:lnTo>
                  <a:lnTo>
                    <a:pt x="87442" y="225417"/>
                  </a:lnTo>
                  <a:lnTo>
                    <a:pt x="0" y="320503"/>
                  </a:lnTo>
                  <a:lnTo>
                    <a:pt x="209794" y="526381"/>
                  </a:lnTo>
                  <a:lnTo>
                    <a:pt x="648231" y="84615"/>
                  </a:lnTo>
                  <a:lnTo>
                    <a:pt x="5626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6701368" y="4328974"/>
            <a:ext cx="972819" cy="972819"/>
            <a:chOff x="6701368" y="4328974"/>
            <a:chExt cx="972819" cy="972819"/>
          </a:xfrm>
        </p:grpSpPr>
        <p:sp>
          <p:nvSpPr>
            <p:cNvPr id="16" name="object 16"/>
            <p:cNvSpPr/>
            <p:nvPr/>
          </p:nvSpPr>
          <p:spPr>
            <a:xfrm>
              <a:off x="6701368" y="4328974"/>
              <a:ext cx="972819" cy="972819"/>
            </a:xfrm>
            <a:custGeom>
              <a:avLst/>
              <a:gdLst/>
              <a:ahLst/>
              <a:cxnLst/>
              <a:rect l="l" t="t" r="r" b="b"/>
              <a:pathLst>
                <a:path w="972820" h="972820">
                  <a:moveTo>
                    <a:pt x="486131" y="0"/>
                  </a:moveTo>
                  <a:lnTo>
                    <a:pt x="439313" y="2225"/>
                  </a:lnTo>
                  <a:lnTo>
                    <a:pt x="393755" y="8765"/>
                  </a:lnTo>
                  <a:lnTo>
                    <a:pt x="349659" y="19417"/>
                  </a:lnTo>
                  <a:lnTo>
                    <a:pt x="307230" y="33976"/>
                  </a:lnTo>
                  <a:lnTo>
                    <a:pt x="266671" y="52238"/>
                  </a:lnTo>
                  <a:lnTo>
                    <a:pt x="228186" y="74001"/>
                  </a:lnTo>
                  <a:lnTo>
                    <a:pt x="191978" y="99060"/>
                  </a:lnTo>
                  <a:lnTo>
                    <a:pt x="158253" y="127212"/>
                  </a:lnTo>
                  <a:lnTo>
                    <a:pt x="127212" y="158253"/>
                  </a:lnTo>
                  <a:lnTo>
                    <a:pt x="99060" y="191978"/>
                  </a:lnTo>
                  <a:lnTo>
                    <a:pt x="74001" y="228186"/>
                  </a:lnTo>
                  <a:lnTo>
                    <a:pt x="52238" y="266671"/>
                  </a:lnTo>
                  <a:lnTo>
                    <a:pt x="33976" y="307230"/>
                  </a:lnTo>
                  <a:lnTo>
                    <a:pt x="19417" y="349659"/>
                  </a:lnTo>
                  <a:lnTo>
                    <a:pt x="8765" y="393755"/>
                  </a:lnTo>
                  <a:lnTo>
                    <a:pt x="2225" y="439313"/>
                  </a:lnTo>
                  <a:lnTo>
                    <a:pt x="0" y="486131"/>
                  </a:lnTo>
                  <a:lnTo>
                    <a:pt x="2225" y="532949"/>
                  </a:lnTo>
                  <a:lnTo>
                    <a:pt x="8765" y="578508"/>
                  </a:lnTo>
                  <a:lnTo>
                    <a:pt x="19417" y="622604"/>
                  </a:lnTo>
                  <a:lnTo>
                    <a:pt x="33976" y="665033"/>
                  </a:lnTo>
                  <a:lnTo>
                    <a:pt x="52238" y="705592"/>
                  </a:lnTo>
                  <a:lnTo>
                    <a:pt x="74001" y="744077"/>
                  </a:lnTo>
                  <a:lnTo>
                    <a:pt x="99060" y="780284"/>
                  </a:lnTo>
                  <a:lnTo>
                    <a:pt x="127212" y="814010"/>
                  </a:lnTo>
                  <a:lnTo>
                    <a:pt x="158253" y="845051"/>
                  </a:lnTo>
                  <a:lnTo>
                    <a:pt x="191978" y="873202"/>
                  </a:lnTo>
                  <a:lnTo>
                    <a:pt x="228186" y="898261"/>
                  </a:lnTo>
                  <a:lnTo>
                    <a:pt x="266671" y="920024"/>
                  </a:lnTo>
                  <a:lnTo>
                    <a:pt x="307230" y="938287"/>
                  </a:lnTo>
                  <a:lnTo>
                    <a:pt x="349659" y="952846"/>
                  </a:lnTo>
                  <a:lnTo>
                    <a:pt x="393755" y="963497"/>
                  </a:lnTo>
                  <a:lnTo>
                    <a:pt x="439313" y="970038"/>
                  </a:lnTo>
                  <a:lnTo>
                    <a:pt x="486131" y="972263"/>
                  </a:lnTo>
                  <a:lnTo>
                    <a:pt x="532949" y="970038"/>
                  </a:lnTo>
                  <a:lnTo>
                    <a:pt x="578508" y="963497"/>
                  </a:lnTo>
                  <a:lnTo>
                    <a:pt x="622604" y="952846"/>
                  </a:lnTo>
                  <a:lnTo>
                    <a:pt x="665033" y="938287"/>
                  </a:lnTo>
                  <a:lnTo>
                    <a:pt x="705592" y="920024"/>
                  </a:lnTo>
                  <a:lnTo>
                    <a:pt x="744077" y="898261"/>
                  </a:lnTo>
                  <a:lnTo>
                    <a:pt x="780284" y="873202"/>
                  </a:lnTo>
                  <a:lnTo>
                    <a:pt x="814010" y="845051"/>
                  </a:lnTo>
                  <a:lnTo>
                    <a:pt x="845051" y="814010"/>
                  </a:lnTo>
                  <a:lnTo>
                    <a:pt x="873202" y="780284"/>
                  </a:lnTo>
                  <a:lnTo>
                    <a:pt x="898261" y="744077"/>
                  </a:lnTo>
                  <a:lnTo>
                    <a:pt x="920024" y="705592"/>
                  </a:lnTo>
                  <a:lnTo>
                    <a:pt x="938287" y="665033"/>
                  </a:lnTo>
                  <a:lnTo>
                    <a:pt x="952846" y="622604"/>
                  </a:lnTo>
                  <a:lnTo>
                    <a:pt x="963497" y="578508"/>
                  </a:lnTo>
                  <a:lnTo>
                    <a:pt x="970038" y="532949"/>
                  </a:lnTo>
                  <a:lnTo>
                    <a:pt x="972263" y="486131"/>
                  </a:lnTo>
                  <a:lnTo>
                    <a:pt x="970038" y="439313"/>
                  </a:lnTo>
                  <a:lnTo>
                    <a:pt x="963497" y="393755"/>
                  </a:lnTo>
                  <a:lnTo>
                    <a:pt x="952846" y="349659"/>
                  </a:lnTo>
                  <a:lnTo>
                    <a:pt x="938287" y="307230"/>
                  </a:lnTo>
                  <a:lnTo>
                    <a:pt x="920024" y="266671"/>
                  </a:lnTo>
                  <a:lnTo>
                    <a:pt x="898261" y="228186"/>
                  </a:lnTo>
                  <a:lnTo>
                    <a:pt x="873202" y="191978"/>
                  </a:lnTo>
                  <a:lnTo>
                    <a:pt x="845051" y="158253"/>
                  </a:lnTo>
                  <a:lnTo>
                    <a:pt x="814010" y="127212"/>
                  </a:lnTo>
                  <a:lnTo>
                    <a:pt x="780284" y="99060"/>
                  </a:lnTo>
                  <a:lnTo>
                    <a:pt x="744077" y="74001"/>
                  </a:lnTo>
                  <a:lnTo>
                    <a:pt x="705592" y="52238"/>
                  </a:lnTo>
                  <a:lnTo>
                    <a:pt x="665033" y="33976"/>
                  </a:lnTo>
                  <a:lnTo>
                    <a:pt x="622604" y="19417"/>
                  </a:lnTo>
                  <a:lnTo>
                    <a:pt x="578508" y="8765"/>
                  </a:lnTo>
                  <a:lnTo>
                    <a:pt x="532949" y="2225"/>
                  </a:lnTo>
                  <a:lnTo>
                    <a:pt x="486131" y="0"/>
                  </a:lnTo>
                  <a:close/>
                </a:path>
              </a:pathLst>
            </a:custGeom>
            <a:solidFill>
              <a:srgbClr val="FFD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838987" y="4571721"/>
              <a:ext cx="648335" cy="526415"/>
            </a:xfrm>
            <a:custGeom>
              <a:avLst/>
              <a:gdLst/>
              <a:ahLst/>
              <a:cxnLst/>
              <a:rect l="l" t="t" r="r" b="b"/>
              <a:pathLst>
                <a:path w="648334" h="526414">
                  <a:moveTo>
                    <a:pt x="562621" y="0"/>
                  </a:moveTo>
                  <a:lnTo>
                    <a:pt x="207124" y="348345"/>
                  </a:lnTo>
                  <a:lnTo>
                    <a:pt x="87442" y="225417"/>
                  </a:lnTo>
                  <a:lnTo>
                    <a:pt x="0" y="320503"/>
                  </a:lnTo>
                  <a:lnTo>
                    <a:pt x="209794" y="526381"/>
                  </a:lnTo>
                  <a:lnTo>
                    <a:pt x="648231" y="84615"/>
                  </a:lnTo>
                  <a:lnTo>
                    <a:pt x="5626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6701368" y="5516676"/>
            <a:ext cx="972819" cy="972819"/>
            <a:chOff x="6701368" y="5516676"/>
            <a:chExt cx="972819" cy="972819"/>
          </a:xfrm>
        </p:grpSpPr>
        <p:sp>
          <p:nvSpPr>
            <p:cNvPr id="19" name="object 19"/>
            <p:cNvSpPr/>
            <p:nvPr/>
          </p:nvSpPr>
          <p:spPr>
            <a:xfrm>
              <a:off x="6701368" y="5516676"/>
              <a:ext cx="972819" cy="972819"/>
            </a:xfrm>
            <a:custGeom>
              <a:avLst/>
              <a:gdLst/>
              <a:ahLst/>
              <a:cxnLst/>
              <a:rect l="l" t="t" r="r" b="b"/>
              <a:pathLst>
                <a:path w="972820" h="972820">
                  <a:moveTo>
                    <a:pt x="486131" y="0"/>
                  </a:moveTo>
                  <a:lnTo>
                    <a:pt x="439313" y="2225"/>
                  </a:lnTo>
                  <a:lnTo>
                    <a:pt x="393755" y="8765"/>
                  </a:lnTo>
                  <a:lnTo>
                    <a:pt x="349659" y="19417"/>
                  </a:lnTo>
                  <a:lnTo>
                    <a:pt x="307230" y="33976"/>
                  </a:lnTo>
                  <a:lnTo>
                    <a:pt x="266671" y="52238"/>
                  </a:lnTo>
                  <a:lnTo>
                    <a:pt x="228186" y="74001"/>
                  </a:lnTo>
                  <a:lnTo>
                    <a:pt x="191978" y="99060"/>
                  </a:lnTo>
                  <a:lnTo>
                    <a:pt x="158253" y="127212"/>
                  </a:lnTo>
                  <a:lnTo>
                    <a:pt x="127212" y="158253"/>
                  </a:lnTo>
                  <a:lnTo>
                    <a:pt x="99060" y="191978"/>
                  </a:lnTo>
                  <a:lnTo>
                    <a:pt x="74001" y="228186"/>
                  </a:lnTo>
                  <a:lnTo>
                    <a:pt x="52238" y="266671"/>
                  </a:lnTo>
                  <a:lnTo>
                    <a:pt x="33976" y="307230"/>
                  </a:lnTo>
                  <a:lnTo>
                    <a:pt x="19417" y="349659"/>
                  </a:lnTo>
                  <a:lnTo>
                    <a:pt x="8765" y="393755"/>
                  </a:lnTo>
                  <a:lnTo>
                    <a:pt x="2225" y="439313"/>
                  </a:lnTo>
                  <a:lnTo>
                    <a:pt x="0" y="486131"/>
                  </a:lnTo>
                  <a:lnTo>
                    <a:pt x="2225" y="532949"/>
                  </a:lnTo>
                  <a:lnTo>
                    <a:pt x="8765" y="578508"/>
                  </a:lnTo>
                  <a:lnTo>
                    <a:pt x="19417" y="622604"/>
                  </a:lnTo>
                  <a:lnTo>
                    <a:pt x="33976" y="665033"/>
                  </a:lnTo>
                  <a:lnTo>
                    <a:pt x="52238" y="705592"/>
                  </a:lnTo>
                  <a:lnTo>
                    <a:pt x="74001" y="744077"/>
                  </a:lnTo>
                  <a:lnTo>
                    <a:pt x="99060" y="780284"/>
                  </a:lnTo>
                  <a:lnTo>
                    <a:pt x="127212" y="814010"/>
                  </a:lnTo>
                  <a:lnTo>
                    <a:pt x="158253" y="845051"/>
                  </a:lnTo>
                  <a:lnTo>
                    <a:pt x="191978" y="873202"/>
                  </a:lnTo>
                  <a:lnTo>
                    <a:pt x="228186" y="898261"/>
                  </a:lnTo>
                  <a:lnTo>
                    <a:pt x="266671" y="920024"/>
                  </a:lnTo>
                  <a:lnTo>
                    <a:pt x="307230" y="938287"/>
                  </a:lnTo>
                  <a:lnTo>
                    <a:pt x="349659" y="952846"/>
                  </a:lnTo>
                  <a:lnTo>
                    <a:pt x="393755" y="963497"/>
                  </a:lnTo>
                  <a:lnTo>
                    <a:pt x="439313" y="970038"/>
                  </a:lnTo>
                  <a:lnTo>
                    <a:pt x="486131" y="972263"/>
                  </a:lnTo>
                  <a:lnTo>
                    <a:pt x="532949" y="970038"/>
                  </a:lnTo>
                  <a:lnTo>
                    <a:pt x="578508" y="963497"/>
                  </a:lnTo>
                  <a:lnTo>
                    <a:pt x="622604" y="952846"/>
                  </a:lnTo>
                  <a:lnTo>
                    <a:pt x="665033" y="938287"/>
                  </a:lnTo>
                  <a:lnTo>
                    <a:pt x="705592" y="920024"/>
                  </a:lnTo>
                  <a:lnTo>
                    <a:pt x="744077" y="898261"/>
                  </a:lnTo>
                  <a:lnTo>
                    <a:pt x="780284" y="873202"/>
                  </a:lnTo>
                  <a:lnTo>
                    <a:pt x="814010" y="845051"/>
                  </a:lnTo>
                  <a:lnTo>
                    <a:pt x="845051" y="814010"/>
                  </a:lnTo>
                  <a:lnTo>
                    <a:pt x="873202" y="780284"/>
                  </a:lnTo>
                  <a:lnTo>
                    <a:pt x="898261" y="744077"/>
                  </a:lnTo>
                  <a:lnTo>
                    <a:pt x="920024" y="705592"/>
                  </a:lnTo>
                  <a:lnTo>
                    <a:pt x="938287" y="665033"/>
                  </a:lnTo>
                  <a:lnTo>
                    <a:pt x="952846" y="622604"/>
                  </a:lnTo>
                  <a:lnTo>
                    <a:pt x="963497" y="578508"/>
                  </a:lnTo>
                  <a:lnTo>
                    <a:pt x="970038" y="532949"/>
                  </a:lnTo>
                  <a:lnTo>
                    <a:pt x="972263" y="486131"/>
                  </a:lnTo>
                  <a:lnTo>
                    <a:pt x="970038" y="439313"/>
                  </a:lnTo>
                  <a:lnTo>
                    <a:pt x="963497" y="393755"/>
                  </a:lnTo>
                  <a:lnTo>
                    <a:pt x="952846" y="349659"/>
                  </a:lnTo>
                  <a:lnTo>
                    <a:pt x="938287" y="307230"/>
                  </a:lnTo>
                  <a:lnTo>
                    <a:pt x="920024" y="266671"/>
                  </a:lnTo>
                  <a:lnTo>
                    <a:pt x="898261" y="228186"/>
                  </a:lnTo>
                  <a:lnTo>
                    <a:pt x="873202" y="191978"/>
                  </a:lnTo>
                  <a:lnTo>
                    <a:pt x="845051" y="158253"/>
                  </a:lnTo>
                  <a:lnTo>
                    <a:pt x="814010" y="127212"/>
                  </a:lnTo>
                  <a:lnTo>
                    <a:pt x="780284" y="99060"/>
                  </a:lnTo>
                  <a:lnTo>
                    <a:pt x="744077" y="74001"/>
                  </a:lnTo>
                  <a:lnTo>
                    <a:pt x="705592" y="52238"/>
                  </a:lnTo>
                  <a:lnTo>
                    <a:pt x="665033" y="33976"/>
                  </a:lnTo>
                  <a:lnTo>
                    <a:pt x="622604" y="19417"/>
                  </a:lnTo>
                  <a:lnTo>
                    <a:pt x="578508" y="8765"/>
                  </a:lnTo>
                  <a:lnTo>
                    <a:pt x="532949" y="2225"/>
                  </a:lnTo>
                  <a:lnTo>
                    <a:pt x="486131" y="0"/>
                  </a:lnTo>
                  <a:close/>
                </a:path>
              </a:pathLst>
            </a:custGeom>
            <a:solidFill>
              <a:srgbClr val="FFD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838987" y="5759424"/>
              <a:ext cx="648335" cy="526415"/>
            </a:xfrm>
            <a:custGeom>
              <a:avLst/>
              <a:gdLst/>
              <a:ahLst/>
              <a:cxnLst/>
              <a:rect l="l" t="t" r="r" b="b"/>
              <a:pathLst>
                <a:path w="648334" h="526414">
                  <a:moveTo>
                    <a:pt x="562621" y="0"/>
                  </a:moveTo>
                  <a:lnTo>
                    <a:pt x="207124" y="348345"/>
                  </a:lnTo>
                  <a:lnTo>
                    <a:pt x="87442" y="225417"/>
                  </a:lnTo>
                  <a:lnTo>
                    <a:pt x="0" y="320503"/>
                  </a:lnTo>
                  <a:lnTo>
                    <a:pt x="209794" y="526381"/>
                  </a:lnTo>
                  <a:lnTo>
                    <a:pt x="648231" y="84615"/>
                  </a:lnTo>
                  <a:lnTo>
                    <a:pt x="5626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6701368" y="6704379"/>
            <a:ext cx="972819" cy="972819"/>
            <a:chOff x="6701368" y="6704379"/>
            <a:chExt cx="972819" cy="972819"/>
          </a:xfrm>
        </p:grpSpPr>
        <p:sp>
          <p:nvSpPr>
            <p:cNvPr id="22" name="object 22"/>
            <p:cNvSpPr/>
            <p:nvPr/>
          </p:nvSpPr>
          <p:spPr>
            <a:xfrm>
              <a:off x="6701368" y="6704379"/>
              <a:ext cx="972819" cy="972819"/>
            </a:xfrm>
            <a:custGeom>
              <a:avLst/>
              <a:gdLst/>
              <a:ahLst/>
              <a:cxnLst/>
              <a:rect l="l" t="t" r="r" b="b"/>
              <a:pathLst>
                <a:path w="972820" h="972820">
                  <a:moveTo>
                    <a:pt x="486131" y="0"/>
                  </a:moveTo>
                  <a:lnTo>
                    <a:pt x="439313" y="2225"/>
                  </a:lnTo>
                  <a:lnTo>
                    <a:pt x="393755" y="8765"/>
                  </a:lnTo>
                  <a:lnTo>
                    <a:pt x="349659" y="19417"/>
                  </a:lnTo>
                  <a:lnTo>
                    <a:pt x="307230" y="33976"/>
                  </a:lnTo>
                  <a:lnTo>
                    <a:pt x="266671" y="52238"/>
                  </a:lnTo>
                  <a:lnTo>
                    <a:pt x="228186" y="74001"/>
                  </a:lnTo>
                  <a:lnTo>
                    <a:pt x="191978" y="99060"/>
                  </a:lnTo>
                  <a:lnTo>
                    <a:pt x="158253" y="127212"/>
                  </a:lnTo>
                  <a:lnTo>
                    <a:pt x="127212" y="158253"/>
                  </a:lnTo>
                  <a:lnTo>
                    <a:pt x="99060" y="191978"/>
                  </a:lnTo>
                  <a:lnTo>
                    <a:pt x="74001" y="228186"/>
                  </a:lnTo>
                  <a:lnTo>
                    <a:pt x="52238" y="266671"/>
                  </a:lnTo>
                  <a:lnTo>
                    <a:pt x="33976" y="307230"/>
                  </a:lnTo>
                  <a:lnTo>
                    <a:pt x="19417" y="349659"/>
                  </a:lnTo>
                  <a:lnTo>
                    <a:pt x="8765" y="393755"/>
                  </a:lnTo>
                  <a:lnTo>
                    <a:pt x="2225" y="439313"/>
                  </a:lnTo>
                  <a:lnTo>
                    <a:pt x="0" y="486131"/>
                  </a:lnTo>
                  <a:lnTo>
                    <a:pt x="2225" y="532949"/>
                  </a:lnTo>
                  <a:lnTo>
                    <a:pt x="8765" y="578508"/>
                  </a:lnTo>
                  <a:lnTo>
                    <a:pt x="19417" y="622604"/>
                  </a:lnTo>
                  <a:lnTo>
                    <a:pt x="33976" y="665033"/>
                  </a:lnTo>
                  <a:lnTo>
                    <a:pt x="52238" y="705592"/>
                  </a:lnTo>
                  <a:lnTo>
                    <a:pt x="74001" y="744077"/>
                  </a:lnTo>
                  <a:lnTo>
                    <a:pt x="99060" y="780284"/>
                  </a:lnTo>
                  <a:lnTo>
                    <a:pt x="127212" y="814010"/>
                  </a:lnTo>
                  <a:lnTo>
                    <a:pt x="158253" y="845051"/>
                  </a:lnTo>
                  <a:lnTo>
                    <a:pt x="191978" y="873202"/>
                  </a:lnTo>
                  <a:lnTo>
                    <a:pt x="228186" y="898261"/>
                  </a:lnTo>
                  <a:lnTo>
                    <a:pt x="266671" y="920024"/>
                  </a:lnTo>
                  <a:lnTo>
                    <a:pt x="307230" y="938287"/>
                  </a:lnTo>
                  <a:lnTo>
                    <a:pt x="349659" y="952846"/>
                  </a:lnTo>
                  <a:lnTo>
                    <a:pt x="393755" y="963497"/>
                  </a:lnTo>
                  <a:lnTo>
                    <a:pt x="439313" y="970038"/>
                  </a:lnTo>
                  <a:lnTo>
                    <a:pt x="486131" y="972263"/>
                  </a:lnTo>
                  <a:lnTo>
                    <a:pt x="532949" y="970038"/>
                  </a:lnTo>
                  <a:lnTo>
                    <a:pt x="578508" y="963497"/>
                  </a:lnTo>
                  <a:lnTo>
                    <a:pt x="622604" y="952846"/>
                  </a:lnTo>
                  <a:lnTo>
                    <a:pt x="665033" y="938287"/>
                  </a:lnTo>
                  <a:lnTo>
                    <a:pt x="705592" y="920024"/>
                  </a:lnTo>
                  <a:lnTo>
                    <a:pt x="744077" y="898261"/>
                  </a:lnTo>
                  <a:lnTo>
                    <a:pt x="780284" y="873202"/>
                  </a:lnTo>
                  <a:lnTo>
                    <a:pt x="814010" y="845051"/>
                  </a:lnTo>
                  <a:lnTo>
                    <a:pt x="845051" y="814010"/>
                  </a:lnTo>
                  <a:lnTo>
                    <a:pt x="873202" y="780284"/>
                  </a:lnTo>
                  <a:lnTo>
                    <a:pt x="898261" y="744077"/>
                  </a:lnTo>
                  <a:lnTo>
                    <a:pt x="920024" y="705592"/>
                  </a:lnTo>
                  <a:lnTo>
                    <a:pt x="938287" y="665033"/>
                  </a:lnTo>
                  <a:lnTo>
                    <a:pt x="952846" y="622604"/>
                  </a:lnTo>
                  <a:lnTo>
                    <a:pt x="963497" y="578508"/>
                  </a:lnTo>
                  <a:lnTo>
                    <a:pt x="970038" y="532949"/>
                  </a:lnTo>
                  <a:lnTo>
                    <a:pt x="972263" y="486131"/>
                  </a:lnTo>
                  <a:lnTo>
                    <a:pt x="970038" y="439313"/>
                  </a:lnTo>
                  <a:lnTo>
                    <a:pt x="963497" y="393755"/>
                  </a:lnTo>
                  <a:lnTo>
                    <a:pt x="952846" y="349659"/>
                  </a:lnTo>
                  <a:lnTo>
                    <a:pt x="938287" y="307230"/>
                  </a:lnTo>
                  <a:lnTo>
                    <a:pt x="920024" y="266671"/>
                  </a:lnTo>
                  <a:lnTo>
                    <a:pt x="898261" y="228186"/>
                  </a:lnTo>
                  <a:lnTo>
                    <a:pt x="873202" y="191978"/>
                  </a:lnTo>
                  <a:lnTo>
                    <a:pt x="845051" y="158253"/>
                  </a:lnTo>
                  <a:lnTo>
                    <a:pt x="814010" y="127212"/>
                  </a:lnTo>
                  <a:lnTo>
                    <a:pt x="780284" y="99060"/>
                  </a:lnTo>
                  <a:lnTo>
                    <a:pt x="744077" y="74001"/>
                  </a:lnTo>
                  <a:lnTo>
                    <a:pt x="705592" y="52238"/>
                  </a:lnTo>
                  <a:lnTo>
                    <a:pt x="665033" y="33976"/>
                  </a:lnTo>
                  <a:lnTo>
                    <a:pt x="622604" y="19417"/>
                  </a:lnTo>
                  <a:lnTo>
                    <a:pt x="578508" y="8765"/>
                  </a:lnTo>
                  <a:lnTo>
                    <a:pt x="532949" y="2225"/>
                  </a:lnTo>
                  <a:lnTo>
                    <a:pt x="486131" y="0"/>
                  </a:lnTo>
                  <a:close/>
                </a:path>
              </a:pathLst>
            </a:custGeom>
            <a:solidFill>
              <a:srgbClr val="FFD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838987" y="6947127"/>
              <a:ext cx="648335" cy="526415"/>
            </a:xfrm>
            <a:custGeom>
              <a:avLst/>
              <a:gdLst/>
              <a:ahLst/>
              <a:cxnLst/>
              <a:rect l="l" t="t" r="r" b="b"/>
              <a:pathLst>
                <a:path w="648334" h="526415">
                  <a:moveTo>
                    <a:pt x="562621" y="0"/>
                  </a:moveTo>
                  <a:lnTo>
                    <a:pt x="207124" y="348345"/>
                  </a:lnTo>
                  <a:lnTo>
                    <a:pt x="87442" y="225417"/>
                  </a:lnTo>
                  <a:lnTo>
                    <a:pt x="0" y="320503"/>
                  </a:lnTo>
                  <a:lnTo>
                    <a:pt x="209794" y="526381"/>
                  </a:lnTo>
                  <a:lnTo>
                    <a:pt x="648231" y="84615"/>
                  </a:lnTo>
                  <a:lnTo>
                    <a:pt x="5626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6701368" y="7892082"/>
            <a:ext cx="972819" cy="972819"/>
            <a:chOff x="6701368" y="7892082"/>
            <a:chExt cx="972819" cy="972819"/>
          </a:xfrm>
        </p:grpSpPr>
        <p:sp>
          <p:nvSpPr>
            <p:cNvPr id="25" name="object 25"/>
            <p:cNvSpPr/>
            <p:nvPr/>
          </p:nvSpPr>
          <p:spPr>
            <a:xfrm>
              <a:off x="6701368" y="7892082"/>
              <a:ext cx="972819" cy="972819"/>
            </a:xfrm>
            <a:custGeom>
              <a:avLst/>
              <a:gdLst/>
              <a:ahLst/>
              <a:cxnLst/>
              <a:rect l="l" t="t" r="r" b="b"/>
              <a:pathLst>
                <a:path w="972820" h="972820">
                  <a:moveTo>
                    <a:pt x="486131" y="0"/>
                  </a:moveTo>
                  <a:lnTo>
                    <a:pt x="439313" y="2225"/>
                  </a:lnTo>
                  <a:lnTo>
                    <a:pt x="393755" y="8765"/>
                  </a:lnTo>
                  <a:lnTo>
                    <a:pt x="349659" y="19417"/>
                  </a:lnTo>
                  <a:lnTo>
                    <a:pt x="307230" y="33976"/>
                  </a:lnTo>
                  <a:lnTo>
                    <a:pt x="266671" y="52238"/>
                  </a:lnTo>
                  <a:lnTo>
                    <a:pt x="228186" y="74001"/>
                  </a:lnTo>
                  <a:lnTo>
                    <a:pt x="191978" y="99060"/>
                  </a:lnTo>
                  <a:lnTo>
                    <a:pt x="158253" y="127212"/>
                  </a:lnTo>
                  <a:lnTo>
                    <a:pt x="127212" y="158253"/>
                  </a:lnTo>
                  <a:lnTo>
                    <a:pt x="99060" y="191978"/>
                  </a:lnTo>
                  <a:lnTo>
                    <a:pt x="74001" y="228186"/>
                  </a:lnTo>
                  <a:lnTo>
                    <a:pt x="52238" y="266671"/>
                  </a:lnTo>
                  <a:lnTo>
                    <a:pt x="33976" y="307230"/>
                  </a:lnTo>
                  <a:lnTo>
                    <a:pt x="19417" y="349659"/>
                  </a:lnTo>
                  <a:lnTo>
                    <a:pt x="8765" y="393755"/>
                  </a:lnTo>
                  <a:lnTo>
                    <a:pt x="2225" y="439313"/>
                  </a:lnTo>
                  <a:lnTo>
                    <a:pt x="0" y="486131"/>
                  </a:lnTo>
                  <a:lnTo>
                    <a:pt x="2225" y="532949"/>
                  </a:lnTo>
                  <a:lnTo>
                    <a:pt x="8765" y="578508"/>
                  </a:lnTo>
                  <a:lnTo>
                    <a:pt x="19417" y="622604"/>
                  </a:lnTo>
                  <a:lnTo>
                    <a:pt x="33976" y="665033"/>
                  </a:lnTo>
                  <a:lnTo>
                    <a:pt x="52238" y="705592"/>
                  </a:lnTo>
                  <a:lnTo>
                    <a:pt x="74001" y="744077"/>
                  </a:lnTo>
                  <a:lnTo>
                    <a:pt x="99060" y="780284"/>
                  </a:lnTo>
                  <a:lnTo>
                    <a:pt x="127212" y="814010"/>
                  </a:lnTo>
                  <a:lnTo>
                    <a:pt x="158253" y="845051"/>
                  </a:lnTo>
                  <a:lnTo>
                    <a:pt x="191978" y="873202"/>
                  </a:lnTo>
                  <a:lnTo>
                    <a:pt x="228186" y="898261"/>
                  </a:lnTo>
                  <a:lnTo>
                    <a:pt x="266671" y="920024"/>
                  </a:lnTo>
                  <a:lnTo>
                    <a:pt x="307230" y="938287"/>
                  </a:lnTo>
                  <a:lnTo>
                    <a:pt x="349659" y="952846"/>
                  </a:lnTo>
                  <a:lnTo>
                    <a:pt x="393755" y="963497"/>
                  </a:lnTo>
                  <a:lnTo>
                    <a:pt x="439313" y="970038"/>
                  </a:lnTo>
                  <a:lnTo>
                    <a:pt x="486131" y="972263"/>
                  </a:lnTo>
                  <a:lnTo>
                    <a:pt x="532949" y="970038"/>
                  </a:lnTo>
                  <a:lnTo>
                    <a:pt x="578508" y="963497"/>
                  </a:lnTo>
                  <a:lnTo>
                    <a:pt x="622604" y="952846"/>
                  </a:lnTo>
                  <a:lnTo>
                    <a:pt x="665033" y="938287"/>
                  </a:lnTo>
                  <a:lnTo>
                    <a:pt x="705592" y="920024"/>
                  </a:lnTo>
                  <a:lnTo>
                    <a:pt x="744077" y="898261"/>
                  </a:lnTo>
                  <a:lnTo>
                    <a:pt x="780284" y="873202"/>
                  </a:lnTo>
                  <a:lnTo>
                    <a:pt x="814010" y="845051"/>
                  </a:lnTo>
                  <a:lnTo>
                    <a:pt x="845051" y="814010"/>
                  </a:lnTo>
                  <a:lnTo>
                    <a:pt x="873202" y="780284"/>
                  </a:lnTo>
                  <a:lnTo>
                    <a:pt x="898261" y="744077"/>
                  </a:lnTo>
                  <a:lnTo>
                    <a:pt x="920024" y="705592"/>
                  </a:lnTo>
                  <a:lnTo>
                    <a:pt x="938287" y="665033"/>
                  </a:lnTo>
                  <a:lnTo>
                    <a:pt x="952846" y="622604"/>
                  </a:lnTo>
                  <a:lnTo>
                    <a:pt x="963497" y="578508"/>
                  </a:lnTo>
                  <a:lnTo>
                    <a:pt x="970038" y="532949"/>
                  </a:lnTo>
                  <a:lnTo>
                    <a:pt x="972263" y="486131"/>
                  </a:lnTo>
                  <a:lnTo>
                    <a:pt x="970038" y="439313"/>
                  </a:lnTo>
                  <a:lnTo>
                    <a:pt x="963497" y="393755"/>
                  </a:lnTo>
                  <a:lnTo>
                    <a:pt x="952846" y="349659"/>
                  </a:lnTo>
                  <a:lnTo>
                    <a:pt x="938287" y="307230"/>
                  </a:lnTo>
                  <a:lnTo>
                    <a:pt x="920024" y="266671"/>
                  </a:lnTo>
                  <a:lnTo>
                    <a:pt x="898261" y="228186"/>
                  </a:lnTo>
                  <a:lnTo>
                    <a:pt x="873202" y="191978"/>
                  </a:lnTo>
                  <a:lnTo>
                    <a:pt x="845051" y="158253"/>
                  </a:lnTo>
                  <a:lnTo>
                    <a:pt x="814010" y="127212"/>
                  </a:lnTo>
                  <a:lnTo>
                    <a:pt x="780284" y="99060"/>
                  </a:lnTo>
                  <a:lnTo>
                    <a:pt x="744077" y="74001"/>
                  </a:lnTo>
                  <a:lnTo>
                    <a:pt x="705592" y="52238"/>
                  </a:lnTo>
                  <a:lnTo>
                    <a:pt x="665033" y="33976"/>
                  </a:lnTo>
                  <a:lnTo>
                    <a:pt x="622604" y="19417"/>
                  </a:lnTo>
                  <a:lnTo>
                    <a:pt x="578508" y="8765"/>
                  </a:lnTo>
                  <a:lnTo>
                    <a:pt x="532949" y="2225"/>
                  </a:lnTo>
                  <a:lnTo>
                    <a:pt x="486131" y="0"/>
                  </a:lnTo>
                  <a:close/>
                </a:path>
              </a:pathLst>
            </a:custGeom>
            <a:solidFill>
              <a:srgbClr val="FFD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838987" y="8134831"/>
              <a:ext cx="648335" cy="526415"/>
            </a:xfrm>
            <a:custGeom>
              <a:avLst/>
              <a:gdLst/>
              <a:ahLst/>
              <a:cxnLst/>
              <a:rect l="l" t="t" r="r" b="b"/>
              <a:pathLst>
                <a:path w="648334" h="526415">
                  <a:moveTo>
                    <a:pt x="562621" y="0"/>
                  </a:moveTo>
                  <a:lnTo>
                    <a:pt x="207124" y="348345"/>
                  </a:lnTo>
                  <a:lnTo>
                    <a:pt x="87442" y="225417"/>
                  </a:lnTo>
                  <a:lnTo>
                    <a:pt x="0" y="320503"/>
                  </a:lnTo>
                  <a:lnTo>
                    <a:pt x="209794" y="526381"/>
                  </a:lnTo>
                  <a:lnTo>
                    <a:pt x="648231" y="84615"/>
                  </a:lnTo>
                  <a:lnTo>
                    <a:pt x="5626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6701368" y="9079786"/>
            <a:ext cx="972819" cy="972819"/>
            <a:chOff x="6701368" y="9079786"/>
            <a:chExt cx="972819" cy="972819"/>
          </a:xfrm>
        </p:grpSpPr>
        <p:sp>
          <p:nvSpPr>
            <p:cNvPr id="28" name="object 28"/>
            <p:cNvSpPr/>
            <p:nvPr/>
          </p:nvSpPr>
          <p:spPr>
            <a:xfrm>
              <a:off x="6701368" y="9079786"/>
              <a:ext cx="972819" cy="972819"/>
            </a:xfrm>
            <a:custGeom>
              <a:avLst/>
              <a:gdLst/>
              <a:ahLst/>
              <a:cxnLst/>
              <a:rect l="l" t="t" r="r" b="b"/>
              <a:pathLst>
                <a:path w="972820" h="972820">
                  <a:moveTo>
                    <a:pt x="486131" y="0"/>
                  </a:moveTo>
                  <a:lnTo>
                    <a:pt x="439313" y="2225"/>
                  </a:lnTo>
                  <a:lnTo>
                    <a:pt x="393755" y="8765"/>
                  </a:lnTo>
                  <a:lnTo>
                    <a:pt x="349659" y="19417"/>
                  </a:lnTo>
                  <a:lnTo>
                    <a:pt x="307230" y="33976"/>
                  </a:lnTo>
                  <a:lnTo>
                    <a:pt x="266671" y="52238"/>
                  </a:lnTo>
                  <a:lnTo>
                    <a:pt x="228186" y="74001"/>
                  </a:lnTo>
                  <a:lnTo>
                    <a:pt x="191978" y="99060"/>
                  </a:lnTo>
                  <a:lnTo>
                    <a:pt x="158253" y="127212"/>
                  </a:lnTo>
                  <a:lnTo>
                    <a:pt x="127212" y="158253"/>
                  </a:lnTo>
                  <a:lnTo>
                    <a:pt x="99060" y="191978"/>
                  </a:lnTo>
                  <a:lnTo>
                    <a:pt x="74001" y="228186"/>
                  </a:lnTo>
                  <a:lnTo>
                    <a:pt x="52238" y="266671"/>
                  </a:lnTo>
                  <a:lnTo>
                    <a:pt x="33976" y="307230"/>
                  </a:lnTo>
                  <a:lnTo>
                    <a:pt x="19417" y="349659"/>
                  </a:lnTo>
                  <a:lnTo>
                    <a:pt x="8765" y="393755"/>
                  </a:lnTo>
                  <a:lnTo>
                    <a:pt x="2225" y="439313"/>
                  </a:lnTo>
                  <a:lnTo>
                    <a:pt x="0" y="486131"/>
                  </a:lnTo>
                  <a:lnTo>
                    <a:pt x="2225" y="532949"/>
                  </a:lnTo>
                  <a:lnTo>
                    <a:pt x="8765" y="578508"/>
                  </a:lnTo>
                  <a:lnTo>
                    <a:pt x="19417" y="622604"/>
                  </a:lnTo>
                  <a:lnTo>
                    <a:pt x="33976" y="665033"/>
                  </a:lnTo>
                  <a:lnTo>
                    <a:pt x="52238" y="705592"/>
                  </a:lnTo>
                  <a:lnTo>
                    <a:pt x="74001" y="744077"/>
                  </a:lnTo>
                  <a:lnTo>
                    <a:pt x="99060" y="780284"/>
                  </a:lnTo>
                  <a:lnTo>
                    <a:pt x="127212" y="814010"/>
                  </a:lnTo>
                  <a:lnTo>
                    <a:pt x="158253" y="845051"/>
                  </a:lnTo>
                  <a:lnTo>
                    <a:pt x="191978" y="873202"/>
                  </a:lnTo>
                  <a:lnTo>
                    <a:pt x="228186" y="898261"/>
                  </a:lnTo>
                  <a:lnTo>
                    <a:pt x="266671" y="920024"/>
                  </a:lnTo>
                  <a:lnTo>
                    <a:pt x="307230" y="938287"/>
                  </a:lnTo>
                  <a:lnTo>
                    <a:pt x="349659" y="952846"/>
                  </a:lnTo>
                  <a:lnTo>
                    <a:pt x="393755" y="963497"/>
                  </a:lnTo>
                  <a:lnTo>
                    <a:pt x="439313" y="970038"/>
                  </a:lnTo>
                  <a:lnTo>
                    <a:pt x="486131" y="972263"/>
                  </a:lnTo>
                  <a:lnTo>
                    <a:pt x="532949" y="970038"/>
                  </a:lnTo>
                  <a:lnTo>
                    <a:pt x="578508" y="963497"/>
                  </a:lnTo>
                  <a:lnTo>
                    <a:pt x="622604" y="952846"/>
                  </a:lnTo>
                  <a:lnTo>
                    <a:pt x="665033" y="938287"/>
                  </a:lnTo>
                  <a:lnTo>
                    <a:pt x="705592" y="920024"/>
                  </a:lnTo>
                  <a:lnTo>
                    <a:pt x="744077" y="898261"/>
                  </a:lnTo>
                  <a:lnTo>
                    <a:pt x="780284" y="873202"/>
                  </a:lnTo>
                  <a:lnTo>
                    <a:pt x="814010" y="845051"/>
                  </a:lnTo>
                  <a:lnTo>
                    <a:pt x="845051" y="814010"/>
                  </a:lnTo>
                  <a:lnTo>
                    <a:pt x="873202" y="780284"/>
                  </a:lnTo>
                  <a:lnTo>
                    <a:pt x="898261" y="744077"/>
                  </a:lnTo>
                  <a:lnTo>
                    <a:pt x="920024" y="705592"/>
                  </a:lnTo>
                  <a:lnTo>
                    <a:pt x="938287" y="665033"/>
                  </a:lnTo>
                  <a:lnTo>
                    <a:pt x="952846" y="622604"/>
                  </a:lnTo>
                  <a:lnTo>
                    <a:pt x="963497" y="578508"/>
                  </a:lnTo>
                  <a:lnTo>
                    <a:pt x="970038" y="532949"/>
                  </a:lnTo>
                  <a:lnTo>
                    <a:pt x="972263" y="486131"/>
                  </a:lnTo>
                  <a:lnTo>
                    <a:pt x="970038" y="439313"/>
                  </a:lnTo>
                  <a:lnTo>
                    <a:pt x="963497" y="393755"/>
                  </a:lnTo>
                  <a:lnTo>
                    <a:pt x="952846" y="349659"/>
                  </a:lnTo>
                  <a:lnTo>
                    <a:pt x="938287" y="307230"/>
                  </a:lnTo>
                  <a:lnTo>
                    <a:pt x="920024" y="266671"/>
                  </a:lnTo>
                  <a:lnTo>
                    <a:pt x="898261" y="228186"/>
                  </a:lnTo>
                  <a:lnTo>
                    <a:pt x="873202" y="191978"/>
                  </a:lnTo>
                  <a:lnTo>
                    <a:pt x="845051" y="158253"/>
                  </a:lnTo>
                  <a:lnTo>
                    <a:pt x="814010" y="127212"/>
                  </a:lnTo>
                  <a:lnTo>
                    <a:pt x="780284" y="99060"/>
                  </a:lnTo>
                  <a:lnTo>
                    <a:pt x="744077" y="74001"/>
                  </a:lnTo>
                  <a:lnTo>
                    <a:pt x="705592" y="52238"/>
                  </a:lnTo>
                  <a:lnTo>
                    <a:pt x="665033" y="33976"/>
                  </a:lnTo>
                  <a:lnTo>
                    <a:pt x="622604" y="19417"/>
                  </a:lnTo>
                  <a:lnTo>
                    <a:pt x="578508" y="8765"/>
                  </a:lnTo>
                  <a:lnTo>
                    <a:pt x="532949" y="2225"/>
                  </a:lnTo>
                  <a:lnTo>
                    <a:pt x="486131" y="0"/>
                  </a:lnTo>
                  <a:close/>
                </a:path>
              </a:pathLst>
            </a:custGeom>
            <a:solidFill>
              <a:srgbClr val="FFD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838987" y="9322533"/>
              <a:ext cx="648335" cy="526415"/>
            </a:xfrm>
            <a:custGeom>
              <a:avLst/>
              <a:gdLst/>
              <a:ahLst/>
              <a:cxnLst/>
              <a:rect l="l" t="t" r="r" b="b"/>
              <a:pathLst>
                <a:path w="648334" h="526415">
                  <a:moveTo>
                    <a:pt x="562621" y="0"/>
                  </a:moveTo>
                  <a:lnTo>
                    <a:pt x="207124" y="348345"/>
                  </a:lnTo>
                  <a:lnTo>
                    <a:pt x="87442" y="225417"/>
                  </a:lnTo>
                  <a:lnTo>
                    <a:pt x="0" y="320503"/>
                  </a:lnTo>
                  <a:lnTo>
                    <a:pt x="209794" y="526381"/>
                  </a:lnTo>
                  <a:lnTo>
                    <a:pt x="648231" y="84615"/>
                  </a:lnTo>
                  <a:lnTo>
                    <a:pt x="5626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0" name="object 3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56506" y="3141265"/>
            <a:ext cx="4083644" cy="14549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4850"/>
              </a:lnSpc>
              <a:spcBef>
                <a:spcPts val="120"/>
              </a:spcBef>
            </a:pPr>
            <a:r>
              <a:rPr b="0" dirty="0">
                <a:solidFill>
                  <a:srgbClr val="FFDD00"/>
                </a:solidFill>
                <a:latin typeface="Arial"/>
                <a:cs typeface="Arial"/>
              </a:rPr>
              <a:t>Sample</a:t>
            </a:r>
            <a:r>
              <a:rPr b="0" spc="-5" dirty="0">
                <a:solidFill>
                  <a:srgbClr val="FFDD00"/>
                </a:solidFill>
                <a:latin typeface="Arial"/>
                <a:cs typeface="Arial"/>
              </a:rPr>
              <a:t> </a:t>
            </a:r>
            <a:r>
              <a:rPr b="0" dirty="0">
                <a:solidFill>
                  <a:srgbClr val="FFDD00"/>
                </a:solidFill>
                <a:latin typeface="Arial"/>
                <a:cs typeface="Arial"/>
              </a:rPr>
              <a:t>impacts</a:t>
            </a:r>
            <a:r>
              <a:rPr b="0" spc="-5" dirty="0">
                <a:solidFill>
                  <a:srgbClr val="FFDD00"/>
                </a:solidFill>
                <a:latin typeface="Arial"/>
                <a:cs typeface="Arial"/>
              </a:rPr>
              <a:t> </a:t>
            </a:r>
            <a:r>
              <a:rPr b="0" dirty="0">
                <a:solidFill>
                  <a:srgbClr val="FFDD00"/>
                </a:solidFill>
                <a:latin typeface="Arial"/>
                <a:cs typeface="Arial"/>
              </a:rPr>
              <a:t>of </a:t>
            </a:r>
            <a:r>
              <a:rPr b="0" spc="-10" dirty="0">
                <a:solidFill>
                  <a:srgbClr val="FFDD00"/>
                </a:solidFill>
                <a:latin typeface="Arial"/>
                <a:cs typeface="Arial"/>
              </a:rPr>
              <a:t>previous</a:t>
            </a:r>
          </a:p>
          <a:p>
            <a:pPr marL="12700">
              <a:lnSpc>
                <a:spcPts val="4850"/>
              </a:lnSpc>
            </a:pPr>
            <a:r>
              <a:rPr dirty="0"/>
              <a:t>PEACE</a:t>
            </a:r>
            <a:r>
              <a:rPr spc="-5" dirty="0"/>
              <a:t> </a:t>
            </a:r>
            <a:r>
              <a:rPr spc="-10" dirty="0"/>
              <a:t>Programmes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159753" y="3515705"/>
            <a:ext cx="2120265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PEACE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5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41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32084" y="4620681"/>
            <a:ext cx="2176145" cy="1310005"/>
          </a:xfrm>
          <a:prstGeom prst="rect">
            <a:avLst/>
          </a:prstGeom>
        </p:spPr>
        <p:txBody>
          <a:bodyPr vert="horz" wrap="square" lIns="0" tIns="173990" rIns="0" bIns="0" rtlCol="0">
            <a:spAutoFit/>
          </a:bodyPr>
          <a:lstStyle/>
          <a:p>
            <a:pPr marL="142240">
              <a:lnSpc>
                <a:spcPct val="100000"/>
              </a:lnSpc>
              <a:spcBef>
                <a:spcPts val="1370"/>
              </a:spcBef>
            </a:pPr>
            <a:r>
              <a:rPr sz="4750" b="1" spc="-10" dirty="0">
                <a:solidFill>
                  <a:srgbClr val="FFDD00"/>
                </a:solidFill>
                <a:latin typeface="Arial"/>
                <a:cs typeface="Arial"/>
              </a:rPr>
              <a:t>€667m</a:t>
            </a:r>
            <a:endParaRPr sz="4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2150" b="1" spc="-20" dirty="0">
                <a:solidFill>
                  <a:srgbClr val="FFFFFF"/>
                </a:solidFill>
                <a:latin typeface="Arial"/>
                <a:cs typeface="Arial"/>
              </a:rPr>
              <a:t>Total</a:t>
            </a:r>
            <a:r>
              <a:rPr sz="215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b="1" spc="-10" dirty="0">
                <a:solidFill>
                  <a:srgbClr val="FFFFFF"/>
                </a:solidFill>
                <a:latin typeface="Arial"/>
                <a:cs typeface="Arial"/>
              </a:rPr>
              <a:t>Investment</a:t>
            </a:r>
            <a:endParaRPr sz="21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78855" y="6259868"/>
            <a:ext cx="1881505" cy="1310005"/>
          </a:xfrm>
          <a:prstGeom prst="rect">
            <a:avLst/>
          </a:prstGeom>
        </p:spPr>
        <p:txBody>
          <a:bodyPr vert="horz" wrap="square" lIns="0" tIns="1739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70"/>
              </a:spcBef>
            </a:pPr>
            <a:r>
              <a:rPr sz="4750" b="1" spc="-10" dirty="0">
                <a:solidFill>
                  <a:srgbClr val="FFDD00"/>
                </a:solidFill>
                <a:latin typeface="Arial"/>
                <a:cs typeface="Arial"/>
              </a:rPr>
              <a:t>15,016</a:t>
            </a:r>
            <a:endParaRPr sz="47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60"/>
              </a:spcBef>
            </a:pPr>
            <a:r>
              <a:rPr sz="2150" b="1" spc="-10" dirty="0">
                <a:solidFill>
                  <a:srgbClr val="FFFFFF"/>
                </a:solidFill>
                <a:latin typeface="Arial"/>
                <a:cs typeface="Arial"/>
              </a:rPr>
              <a:t>Projects</a:t>
            </a:r>
            <a:endParaRPr sz="21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10069" y="7899052"/>
            <a:ext cx="2219325" cy="1310005"/>
          </a:xfrm>
          <a:prstGeom prst="rect">
            <a:avLst/>
          </a:prstGeom>
        </p:spPr>
        <p:txBody>
          <a:bodyPr vert="horz" wrap="square" lIns="0" tIns="1739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70"/>
              </a:spcBef>
            </a:pPr>
            <a:r>
              <a:rPr sz="4750" b="1" spc="-10" dirty="0">
                <a:solidFill>
                  <a:srgbClr val="FFDD00"/>
                </a:solidFill>
                <a:latin typeface="Arial"/>
                <a:cs typeface="Arial"/>
              </a:rPr>
              <a:t>836,162</a:t>
            </a:r>
            <a:endParaRPr sz="47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60"/>
              </a:spcBef>
            </a:pPr>
            <a:r>
              <a:rPr sz="2150" b="1" spc="-10" dirty="0">
                <a:solidFill>
                  <a:srgbClr val="FFFFFF"/>
                </a:solidFill>
                <a:latin typeface="Arial"/>
                <a:cs typeface="Arial"/>
              </a:rPr>
              <a:t>Participants</a:t>
            </a:r>
            <a:endParaRPr sz="21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41859" y="3515705"/>
            <a:ext cx="2266315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PEACE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25" dirty="0">
                <a:solidFill>
                  <a:srgbClr val="FFFFFF"/>
                </a:solidFill>
                <a:latin typeface="Arial"/>
                <a:cs typeface="Arial"/>
              </a:rPr>
              <a:t>II</a:t>
            </a:r>
            <a:endParaRPr sz="41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86918" y="4620681"/>
            <a:ext cx="2176145" cy="1310005"/>
          </a:xfrm>
          <a:prstGeom prst="rect">
            <a:avLst/>
          </a:prstGeom>
        </p:spPr>
        <p:txBody>
          <a:bodyPr vert="horz" wrap="square" lIns="0" tIns="173990" rIns="0" bIns="0" rtlCol="0">
            <a:spAutoFit/>
          </a:bodyPr>
          <a:lstStyle/>
          <a:p>
            <a:pPr marL="142240">
              <a:lnSpc>
                <a:spcPct val="100000"/>
              </a:lnSpc>
              <a:spcBef>
                <a:spcPts val="1370"/>
              </a:spcBef>
            </a:pPr>
            <a:r>
              <a:rPr sz="4750" b="1" spc="-10" dirty="0">
                <a:solidFill>
                  <a:srgbClr val="FFDD00"/>
                </a:solidFill>
                <a:latin typeface="Arial"/>
                <a:cs typeface="Arial"/>
              </a:rPr>
              <a:t>€995m</a:t>
            </a:r>
            <a:endParaRPr sz="4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2150" b="1" spc="-20" dirty="0">
                <a:solidFill>
                  <a:srgbClr val="FFFFFF"/>
                </a:solidFill>
                <a:latin typeface="Arial"/>
                <a:cs typeface="Arial"/>
              </a:rPr>
              <a:t>Total</a:t>
            </a:r>
            <a:r>
              <a:rPr sz="215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b="1" spc="-10" dirty="0">
                <a:solidFill>
                  <a:srgbClr val="FFFFFF"/>
                </a:solidFill>
                <a:latin typeface="Arial"/>
                <a:cs typeface="Arial"/>
              </a:rPr>
              <a:t>Investment</a:t>
            </a:r>
            <a:endParaRPr sz="21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857169" y="6259868"/>
            <a:ext cx="3836035" cy="1689735"/>
          </a:xfrm>
          <a:prstGeom prst="rect">
            <a:avLst/>
          </a:prstGeom>
        </p:spPr>
        <p:txBody>
          <a:bodyPr vert="horz" wrap="square" lIns="0" tIns="1739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70"/>
              </a:spcBef>
            </a:pPr>
            <a:r>
              <a:rPr sz="4750" b="1" spc="-10" dirty="0">
                <a:solidFill>
                  <a:srgbClr val="FFDD00"/>
                </a:solidFill>
                <a:latin typeface="Arial"/>
                <a:cs typeface="Arial"/>
              </a:rPr>
              <a:t>77,652</a:t>
            </a:r>
            <a:endParaRPr sz="4750">
              <a:latin typeface="Arial"/>
              <a:cs typeface="Arial"/>
            </a:endParaRPr>
          </a:p>
          <a:p>
            <a:pPr marL="12700" marR="5080" algn="ctr">
              <a:lnSpc>
                <a:spcPct val="115799"/>
              </a:lnSpc>
              <a:spcBef>
                <a:spcPts val="155"/>
              </a:spcBef>
            </a:pPr>
            <a:r>
              <a:rPr sz="2150" b="1" dirty="0">
                <a:solidFill>
                  <a:srgbClr val="FFFFFF"/>
                </a:solidFill>
                <a:latin typeface="Arial"/>
                <a:cs typeface="Arial"/>
              </a:rPr>
              <a:t>People</a:t>
            </a:r>
            <a:r>
              <a:rPr sz="215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b="1" dirty="0">
                <a:solidFill>
                  <a:srgbClr val="FFFFFF"/>
                </a:solidFill>
                <a:latin typeface="Arial"/>
                <a:cs typeface="Arial"/>
              </a:rPr>
              <a:t>entering</a:t>
            </a:r>
            <a:r>
              <a:rPr sz="215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b="1" spc="-10" dirty="0">
                <a:solidFill>
                  <a:srgbClr val="FFFFFF"/>
                </a:solidFill>
                <a:latin typeface="Arial"/>
                <a:cs typeface="Arial"/>
              </a:rPr>
              <a:t>employment/ education/training</a:t>
            </a:r>
            <a:endParaRPr sz="21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297416" y="8278414"/>
            <a:ext cx="2955290" cy="1689735"/>
          </a:xfrm>
          <a:prstGeom prst="rect">
            <a:avLst/>
          </a:prstGeom>
        </p:spPr>
        <p:txBody>
          <a:bodyPr vert="horz" wrap="square" lIns="0" tIns="1739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70"/>
              </a:spcBef>
            </a:pPr>
            <a:r>
              <a:rPr sz="4750" b="1" spc="-10" dirty="0">
                <a:solidFill>
                  <a:srgbClr val="FFDD00"/>
                </a:solidFill>
                <a:latin typeface="Arial"/>
                <a:cs typeface="Arial"/>
              </a:rPr>
              <a:t>161,599</a:t>
            </a:r>
            <a:endParaRPr sz="4750">
              <a:latin typeface="Arial"/>
              <a:cs typeface="Arial"/>
            </a:endParaRPr>
          </a:p>
          <a:p>
            <a:pPr marL="12065" marR="5080" algn="ctr">
              <a:lnSpc>
                <a:spcPct val="115799"/>
              </a:lnSpc>
              <a:spcBef>
                <a:spcPts val="155"/>
              </a:spcBef>
            </a:pPr>
            <a:r>
              <a:rPr sz="2150" b="1" dirty="0">
                <a:solidFill>
                  <a:srgbClr val="FFFFFF"/>
                </a:solidFill>
                <a:latin typeface="Arial"/>
                <a:cs typeface="Arial"/>
              </a:rPr>
              <a:t>People</a:t>
            </a:r>
            <a:r>
              <a:rPr sz="215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b="1" dirty="0">
                <a:solidFill>
                  <a:srgbClr val="FFFFFF"/>
                </a:solidFill>
                <a:latin typeface="Arial"/>
                <a:cs typeface="Arial"/>
              </a:rPr>
              <a:t>participating</a:t>
            </a:r>
            <a:r>
              <a:rPr sz="215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b="1" spc="-25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2150" b="1" dirty="0">
                <a:solidFill>
                  <a:srgbClr val="FFFFFF"/>
                </a:solidFill>
                <a:latin typeface="Arial"/>
                <a:cs typeface="Arial"/>
              </a:rPr>
              <a:t>cross</a:t>
            </a:r>
            <a:r>
              <a:rPr sz="215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b="1" dirty="0">
                <a:solidFill>
                  <a:srgbClr val="FFFFFF"/>
                </a:solidFill>
                <a:latin typeface="Arial"/>
                <a:cs typeface="Arial"/>
              </a:rPr>
              <a:t>border</a:t>
            </a:r>
            <a:r>
              <a:rPr sz="215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b="1" spc="-10" dirty="0">
                <a:solidFill>
                  <a:srgbClr val="FFFFFF"/>
                </a:solidFill>
                <a:latin typeface="Arial"/>
                <a:cs typeface="Arial"/>
              </a:rPr>
              <a:t>activities</a:t>
            </a:r>
            <a:endParaRPr sz="21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123965" y="3515705"/>
            <a:ext cx="2411730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PEACE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25" dirty="0">
                <a:solidFill>
                  <a:srgbClr val="FFFFFF"/>
                </a:solidFill>
                <a:latin typeface="Arial"/>
                <a:cs typeface="Arial"/>
              </a:rPr>
              <a:t>III</a:t>
            </a:r>
            <a:endParaRPr sz="41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241753" y="4620681"/>
            <a:ext cx="2176145" cy="1310005"/>
          </a:xfrm>
          <a:prstGeom prst="rect">
            <a:avLst/>
          </a:prstGeom>
        </p:spPr>
        <p:txBody>
          <a:bodyPr vert="horz" wrap="square" lIns="0" tIns="173990" rIns="0" bIns="0" rtlCol="0">
            <a:spAutoFit/>
          </a:bodyPr>
          <a:lstStyle/>
          <a:p>
            <a:pPr marL="142240">
              <a:lnSpc>
                <a:spcPct val="100000"/>
              </a:lnSpc>
              <a:spcBef>
                <a:spcPts val="1370"/>
              </a:spcBef>
            </a:pPr>
            <a:r>
              <a:rPr sz="4750" b="1" spc="-10" dirty="0">
                <a:solidFill>
                  <a:srgbClr val="FFDD00"/>
                </a:solidFill>
                <a:latin typeface="Arial"/>
                <a:cs typeface="Arial"/>
              </a:rPr>
              <a:t>€333m</a:t>
            </a:r>
            <a:endParaRPr sz="47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2150" b="1" spc="-20" dirty="0">
                <a:solidFill>
                  <a:srgbClr val="FFFFFF"/>
                </a:solidFill>
                <a:latin typeface="Arial"/>
                <a:cs typeface="Arial"/>
              </a:rPr>
              <a:t>Total</a:t>
            </a:r>
            <a:r>
              <a:rPr sz="215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b="1" spc="-10" dirty="0">
                <a:solidFill>
                  <a:srgbClr val="FFFFFF"/>
                </a:solidFill>
                <a:latin typeface="Arial"/>
                <a:cs typeface="Arial"/>
              </a:rPr>
              <a:t>Investment</a:t>
            </a:r>
            <a:endParaRPr sz="215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057037" y="6259868"/>
            <a:ext cx="2545080" cy="1689735"/>
          </a:xfrm>
          <a:prstGeom prst="rect">
            <a:avLst/>
          </a:prstGeom>
        </p:spPr>
        <p:txBody>
          <a:bodyPr vert="horz" wrap="square" lIns="0" tIns="1739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70"/>
              </a:spcBef>
            </a:pPr>
            <a:r>
              <a:rPr sz="4750" b="1" spc="-10" dirty="0">
                <a:solidFill>
                  <a:srgbClr val="FFDD00"/>
                </a:solidFill>
                <a:latin typeface="Arial"/>
                <a:cs typeface="Arial"/>
              </a:rPr>
              <a:t>6,999</a:t>
            </a:r>
            <a:endParaRPr sz="4750">
              <a:latin typeface="Arial"/>
              <a:cs typeface="Arial"/>
            </a:endParaRPr>
          </a:p>
          <a:p>
            <a:pPr marL="12700" marR="5080" algn="ctr">
              <a:lnSpc>
                <a:spcPct val="115799"/>
              </a:lnSpc>
              <a:spcBef>
                <a:spcPts val="155"/>
              </a:spcBef>
            </a:pPr>
            <a:r>
              <a:rPr sz="2150" b="1" dirty="0">
                <a:solidFill>
                  <a:srgbClr val="FFFFFF"/>
                </a:solidFill>
                <a:latin typeface="Arial"/>
                <a:cs typeface="Arial"/>
              </a:rPr>
              <a:t>People</a:t>
            </a:r>
            <a:r>
              <a:rPr sz="215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b="1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15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b="1" dirty="0">
                <a:solidFill>
                  <a:srgbClr val="FFFFFF"/>
                </a:solidFill>
                <a:latin typeface="Arial"/>
                <a:cs typeface="Arial"/>
              </a:rPr>
              <a:t>receipt</a:t>
            </a:r>
            <a:r>
              <a:rPr sz="215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b="1" spc="-25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2150" b="1" dirty="0">
                <a:solidFill>
                  <a:srgbClr val="FFFFFF"/>
                </a:solidFill>
                <a:latin typeface="Arial"/>
                <a:cs typeface="Arial"/>
              </a:rPr>
              <a:t>trauma</a:t>
            </a:r>
            <a:r>
              <a:rPr sz="215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b="1" spc="-10" dirty="0">
                <a:solidFill>
                  <a:srgbClr val="FFFFFF"/>
                </a:solidFill>
                <a:latin typeface="Arial"/>
                <a:cs typeface="Arial"/>
              </a:rPr>
              <a:t>counselling</a:t>
            </a:r>
            <a:endParaRPr sz="21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155862" y="8278414"/>
            <a:ext cx="2347595" cy="1689735"/>
          </a:xfrm>
          <a:prstGeom prst="rect">
            <a:avLst/>
          </a:prstGeom>
        </p:spPr>
        <p:txBody>
          <a:bodyPr vert="horz" wrap="square" lIns="0" tIns="1739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70"/>
              </a:spcBef>
            </a:pPr>
            <a:r>
              <a:rPr sz="4750" b="1" spc="-10" dirty="0">
                <a:solidFill>
                  <a:srgbClr val="FFDD00"/>
                </a:solidFill>
                <a:latin typeface="Arial"/>
                <a:cs typeface="Arial"/>
              </a:rPr>
              <a:t>8,393</a:t>
            </a:r>
            <a:endParaRPr sz="4750">
              <a:latin typeface="Arial"/>
              <a:cs typeface="Arial"/>
            </a:endParaRPr>
          </a:p>
          <a:p>
            <a:pPr marL="12700" marR="5080" algn="ctr">
              <a:lnSpc>
                <a:spcPct val="115799"/>
              </a:lnSpc>
              <a:spcBef>
                <a:spcPts val="155"/>
              </a:spcBef>
            </a:pPr>
            <a:r>
              <a:rPr sz="2150" b="1" dirty="0">
                <a:solidFill>
                  <a:srgbClr val="FFFFFF"/>
                </a:solidFill>
                <a:latin typeface="Arial"/>
                <a:cs typeface="Arial"/>
              </a:rPr>
              <a:t>Events</a:t>
            </a:r>
            <a:r>
              <a:rPr sz="215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b="1" spc="-10" dirty="0">
                <a:solidFill>
                  <a:srgbClr val="FFFFFF"/>
                </a:solidFill>
                <a:latin typeface="Arial"/>
                <a:cs typeface="Arial"/>
              </a:rPr>
              <a:t>promoting reconciliation</a:t>
            </a:r>
            <a:endParaRPr sz="21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5649658" y="3515705"/>
            <a:ext cx="2469515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PEACE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25" dirty="0">
                <a:solidFill>
                  <a:srgbClr val="FFFFFF"/>
                </a:solidFill>
                <a:latin typeface="Arial"/>
                <a:cs typeface="Arial"/>
              </a:rPr>
              <a:t>IV</a:t>
            </a:r>
            <a:endParaRPr sz="4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5796587" y="4620681"/>
            <a:ext cx="2176145" cy="1310005"/>
          </a:xfrm>
          <a:prstGeom prst="rect">
            <a:avLst/>
          </a:prstGeom>
        </p:spPr>
        <p:txBody>
          <a:bodyPr vert="horz" wrap="square" lIns="0" tIns="173990" rIns="0" bIns="0" rtlCol="0">
            <a:spAutoFit/>
          </a:bodyPr>
          <a:lstStyle/>
          <a:p>
            <a:pPr marL="142240">
              <a:lnSpc>
                <a:spcPct val="100000"/>
              </a:lnSpc>
              <a:spcBef>
                <a:spcPts val="1370"/>
              </a:spcBef>
            </a:pPr>
            <a:r>
              <a:rPr sz="4750" b="1" spc="-10" dirty="0">
                <a:solidFill>
                  <a:srgbClr val="FFDD00"/>
                </a:solidFill>
                <a:latin typeface="Arial"/>
                <a:cs typeface="Arial"/>
              </a:rPr>
              <a:t>€270m</a:t>
            </a:r>
            <a:endParaRPr sz="4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2150" b="1" spc="-20" dirty="0">
                <a:solidFill>
                  <a:srgbClr val="FFFFFF"/>
                </a:solidFill>
                <a:latin typeface="Arial"/>
                <a:cs typeface="Arial"/>
              </a:rPr>
              <a:t>Total</a:t>
            </a:r>
            <a:r>
              <a:rPr sz="215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b="1" spc="-10" dirty="0">
                <a:solidFill>
                  <a:srgbClr val="FFFFFF"/>
                </a:solidFill>
                <a:latin typeface="Arial"/>
                <a:cs typeface="Arial"/>
              </a:rPr>
              <a:t>Investment</a:t>
            </a:r>
            <a:endParaRPr sz="21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629411" y="6259868"/>
            <a:ext cx="2510155" cy="1689735"/>
          </a:xfrm>
          <a:prstGeom prst="rect">
            <a:avLst/>
          </a:prstGeom>
        </p:spPr>
        <p:txBody>
          <a:bodyPr vert="horz" wrap="square" lIns="0" tIns="1739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70"/>
              </a:spcBef>
            </a:pPr>
            <a:r>
              <a:rPr sz="4750" b="1" spc="-10" dirty="0">
                <a:solidFill>
                  <a:srgbClr val="FFDD00"/>
                </a:solidFill>
                <a:latin typeface="Arial"/>
                <a:cs typeface="Arial"/>
              </a:rPr>
              <a:t>2,417</a:t>
            </a:r>
            <a:endParaRPr sz="4750">
              <a:latin typeface="Arial"/>
              <a:cs typeface="Arial"/>
            </a:endParaRPr>
          </a:p>
          <a:p>
            <a:pPr marL="12700" marR="5080" algn="ctr">
              <a:lnSpc>
                <a:spcPct val="115799"/>
              </a:lnSpc>
              <a:spcBef>
                <a:spcPts val="155"/>
              </a:spcBef>
            </a:pPr>
            <a:r>
              <a:rPr sz="2150" b="1" spc="-25" dirty="0">
                <a:solidFill>
                  <a:srgbClr val="FFFFFF"/>
                </a:solidFill>
                <a:latin typeface="Arial"/>
                <a:cs typeface="Arial"/>
              </a:rPr>
              <a:t>Teachers</a:t>
            </a:r>
            <a:r>
              <a:rPr sz="215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b="1" dirty="0">
                <a:solidFill>
                  <a:srgbClr val="FFFFFF"/>
                </a:solidFill>
                <a:latin typeface="Arial"/>
                <a:cs typeface="Arial"/>
              </a:rPr>
              <a:t>trained</a:t>
            </a:r>
            <a:r>
              <a:rPr sz="215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b="1" spc="-25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2150" b="1" dirty="0">
                <a:solidFill>
                  <a:srgbClr val="FFFFFF"/>
                </a:solidFill>
                <a:latin typeface="Arial"/>
                <a:cs typeface="Arial"/>
              </a:rPr>
              <a:t>shared</a:t>
            </a:r>
            <a:r>
              <a:rPr sz="215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b="1" spc="-10" dirty="0">
                <a:solidFill>
                  <a:srgbClr val="FFFFFF"/>
                </a:solidFill>
                <a:latin typeface="Arial"/>
                <a:cs typeface="Arial"/>
              </a:rPr>
              <a:t>education</a:t>
            </a:r>
            <a:endParaRPr sz="21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5277855" y="8278414"/>
            <a:ext cx="3213735" cy="1689735"/>
          </a:xfrm>
          <a:prstGeom prst="rect">
            <a:avLst/>
          </a:prstGeom>
        </p:spPr>
        <p:txBody>
          <a:bodyPr vert="horz" wrap="square" lIns="0" tIns="1739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70"/>
              </a:spcBef>
            </a:pPr>
            <a:r>
              <a:rPr sz="4750" b="1" spc="-50" dirty="0">
                <a:solidFill>
                  <a:srgbClr val="FFDD00"/>
                </a:solidFill>
                <a:latin typeface="Arial"/>
                <a:cs typeface="Arial"/>
              </a:rPr>
              <a:t>7</a:t>
            </a:r>
            <a:endParaRPr sz="4750">
              <a:latin typeface="Arial"/>
              <a:cs typeface="Arial"/>
            </a:endParaRPr>
          </a:p>
          <a:p>
            <a:pPr marL="12700" marR="5080" algn="ctr">
              <a:lnSpc>
                <a:spcPct val="115799"/>
              </a:lnSpc>
              <a:spcBef>
                <a:spcPts val="155"/>
              </a:spcBef>
            </a:pPr>
            <a:r>
              <a:rPr sz="2150" b="1" dirty="0">
                <a:solidFill>
                  <a:srgbClr val="FFFFFF"/>
                </a:solidFill>
                <a:latin typeface="Arial"/>
                <a:cs typeface="Arial"/>
              </a:rPr>
              <a:t>Capital</a:t>
            </a:r>
            <a:r>
              <a:rPr sz="215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b="1" dirty="0">
                <a:solidFill>
                  <a:srgbClr val="FFFFFF"/>
                </a:solidFill>
                <a:latin typeface="Arial"/>
                <a:cs typeface="Arial"/>
              </a:rPr>
              <a:t>projects</a:t>
            </a:r>
            <a:r>
              <a:rPr sz="215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b="1" spc="-10" dirty="0">
                <a:solidFill>
                  <a:srgbClr val="FFFFFF"/>
                </a:solidFill>
                <a:latin typeface="Arial"/>
                <a:cs typeface="Arial"/>
              </a:rPr>
              <a:t>creating </a:t>
            </a:r>
            <a:r>
              <a:rPr sz="2150" b="1" dirty="0">
                <a:solidFill>
                  <a:srgbClr val="FFFFFF"/>
                </a:solidFill>
                <a:latin typeface="Arial"/>
                <a:cs typeface="Arial"/>
              </a:rPr>
              <a:t>new</a:t>
            </a:r>
            <a:r>
              <a:rPr sz="215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b="1" dirty="0">
                <a:solidFill>
                  <a:srgbClr val="FFFFFF"/>
                </a:solidFill>
                <a:latin typeface="Arial"/>
                <a:cs typeface="Arial"/>
              </a:rPr>
              <a:t>shared</a:t>
            </a:r>
            <a:r>
              <a:rPr sz="215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b="1" spc="-10" dirty="0">
                <a:solidFill>
                  <a:srgbClr val="FFFFFF"/>
                </a:solidFill>
                <a:latin typeface="Arial"/>
                <a:cs typeface="Arial"/>
              </a:rPr>
              <a:t>spaces</a:t>
            </a:r>
            <a:endParaRPr sz="215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256506" y="3151736"/>
            <a:ext cx="17591405" cy="0"/>
          </a:xfrm>
          <a:custGeom>
            <a:avLst/>
            <a:gdLst/>
            <a:ahLst/>
            <a:cxnLst/>
            <a:rect l="l" t="t" r="r" b="b"/>
            <a:pathLst>
              <a:path w="17591405">
                <a:moveTo>
                  <a:pt x="0" y="0"/>
                </a:moveTo>
                <a:lnTo>
                  <a:pt x="17591087" y="0"/>
                </a:lnTo>
              </a:path>
            </a:pathLst>
          </a:custGeom>
          <a:ln w="20941">
            <a:solidFill>
              <a:srgbClr val="FFDD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4292600"/>
            <a:chOff x="0" y="0"/>
            <a:chExt cx="20104100" cy="4292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429222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970447" y="4221251"/>
              <a:ext cx="10877550" cy="0"/>
            </a:xfrm>
            <a:custGeom>
              <a:avLst/>
              <a:gdLst/>
              <a:ahLst/>
              <a:cxnLst/>
              <a:rect l="l" t="t" r="r" b="b"/>
              <a:pathLst>
                <a:path w="10877550">
                  <a:moveTo>
                    <a:pt x="0" y="0"/>
                  </a:moveTo>
                  <a:lnTo>
                    <a:pt x="10877145" y="0"/>
                  </a:lnTo>
                </a:path>
              </a:pathLst>
            </a:custGeom>
            <a:ln w="20941">
              <a:solidFill>
                <a:srgbClr val="FFD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7970447" y="5408953"/>
            <a:ext cx="10877550" cy="0"/>
          </a:xfrm>
          <a:custGeom>
            <a:avLst/>
            <a:gdLst/>
            <a:ahLst/>
            <a:cxnLst/>
            <a:rect l="l" t="t" r="r" b="b"/>
            <a:pathLst>
              <a:path w="10877550">
                <a:moveTo>
                  <a:pt x="0" y="0"/>
                </a:moveTo>
                <a:lnTo>
                  <a:pt x="10877145" y="0"/>
                </a:lnTo>
              </a:path>
            </a:pathLst>
          </a:custGeom>
          <a:ln w="20941">
            <a:solidFill>
              <a:srgbClr val="FFDD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970447" y="6596657"/>
            <a:ext cx="10877550" cy="0"/>
          </a:xfrm>
          <a:custGeom>
            <a:avLst/>
            <a:gdLst/>
            <a:ahLst/>
            <a:cxnLst/>
            <a:rect l="l" t="t" r="r" b="b"/>
            <a:pathLst>
              <a:path w="10877550">
                <a:moveTo>
                  <a:pt x="0" y="0"/>
                </a:moveTo>
                <a:lnTo>
                  <a:pt x="10877145" y="0"/>
                </a:lnTo>
              </a:path>
            </a:pathLst>
          </a:custGeom>
          <a:ln w="20941">
            <a:solidFill>
              <a:srgbClr val="FFDD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70447" y="7784362"/>
            <a:ext cx="10877550" cy="0"/>
          </a:xfrm>
          <a:custGeom>
            <a:avLst/>
            <a:gdLst/>
            <a:ahLst/>
            <a:cxnLst/>
            <a:rect l="l" t="t" r="r" b="b"/>
            <a:pathLst>
              <a:path w="10877550">
                <a:moveTo>
                  <a:pt x="0" y="0"/>
                </a:moveTo>
                <a:lnTo>
                  <a:pt x="10877145" y="0"/>
                </a:lnTo>
              </a:path>
            </a:pathLst>
          </a:custGeom>
          <a:ln w="20941">
            <a:solidFill>
              <a:srgbClr val="FFDD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970447" y="8972063"/>
            <a:ext cx="10877550" cy="0"/>
          </a:xfrm>
          <a:custGeom>
            <a:avLst/>
            <a:gdLst/>
            <a:ahLst/>
            <a:cxnLst/>
            <a:rect l="l" t="t" r="r" b="b"/>
            <a:pathLst>
              <a:path w="10877550">
                <a:moveTo>
                  <a:pt x="0" y="0"/>
                </a:moveTo>
                <a:lnTo>
                  <a:pt x="10877145" y="0"/>
                </a:lnTo>
              </a:path>
            </a:pathLst>
          </a:custGeom>
          <a:ln w="20941">
            <a:solidFill>
              <a:srgbClr val="FFDD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243806" y="1158371"/>
            <a:ext cx="3322954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1553210" algn="l"/>
              </a:tabLst>
            </a:pPr>
            <a:r>
              <a:rPr sz="2450" spc="385" dirty="0">
                <a:solidFill>
                  <a:srgbClr val="FFDD00"/>
                </a:solidFill>
                <a:latin typeface="Arial"/>
                <a:cs typeface="Arial"/>
              </a:rPr>
              <a:t>ABOUT</a:t>
            </a:r>
            <a:r>
              <a:rPr sz="2450" dirty="0">
                <a:solidFill>
                  <a:srgbClr val="FFDD00"/>
                </a:solidFill>
                <a:latin typeface="Arial"/>
                <a:cs typeface="Arial"/>
              </a:rPr>
              <a:t>	</a:t>
            </a:r>
            <a:r>
              <a:rPr sz="2450" spc="395" dirty="0">
                <a:solidFill>
                  <a:srgbClr val="FFDD00"/>
                </a:solidFill>
                <a:latin typeface="Arial"/>
                <a:cs typeface="Arial"/>
              </a:rPr>
              <a:t>PEACE… </a:t>
            </a:r>
            <a:endParaRPr sz="245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243806" y="1493440"/>
            <a:ext cx="7284720" cy="8547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450" dirty="0"/>
              <a:t>What</a:t>
            </a:r>
            <a:r>
              <a:rPr sz="5450" spc="-65" dirty="0"/>
              <a:t> </a:t>
            </a:r>
            <a:r>
              <a:rPr sz="5450" dirty="0"/>
              <a:t>has</a:t>
            </a:r>
            <a:r>
              <a:rPr sz="5450" spc="-65" dirty="0"/>
              <a:t> </a:t>
            </a:r>
            <a:r>
              <a:rPr sz="5450" dirty="0"/>
              <a:t>it</a:t>
            </a:r>
            <a:r>
              <a:rPr sz="5450" spc="-65" dirty="0"/>
              <a:t> </a:t>
            </a:r>
            <a:r>
              <a:rPr sz="5450" spc="-10" dirty="0"/>
              <a:t>achieved?</a:t>
            </a:r>
            <a:endParaRPr sz="5450"/>
          </a:p>
        </p:txBody>
      </p:sp>
      <p:sp>
        <p:nvSpPr>
          <p:cNvPr id="11" name="object 11"/>
          <p:cNvSpPr txBox="1">
            <a:spLocks noGrp="1"/>
          </p:cNvSpPr>
          <p:nvPr>
            <p:ph type="body" idx="1"/>
          </p:nvPr>
        </p:nvSpPr>
        <p:spPr>
          <a:xfrm>
            <a:off x="7316920" y="2978800"/>
            <a:ext cx="11823700" cy="7065112"/>
          </a:xfrm>
          <a:prstGeom prst="rect">
            <a:avLst/>
          </a:prstGeom>
        </p:spPr>
        <p:txBody>
          <a:bodyPr vert="horz" wrap="square" lIns="0" tIns="138212" rIns="0" bIns="0" rtlCol="0">
            <a:spAutoFit/>
          </a:bodyPr>
          <a:lstStyle/>
          <a:p>
            <a:pPr marL="653415" marR="1290955" algn="l">
              <a:lnSpc>
                <a:spcPct val="103099"/>
              </a:lnSpc>
            </a:pPr>
            <a:r>
              <a:rPr sz="2800" dirty="0">
                <a:solidFill>
                  <a:srgbClr val="164194"/>
                </a:solidFill>
              </a:rPr>
              <a:t>Designed</a:t>
            </a:r>
            <a:r>
              <a:rPr sz="2800" spc="-80" dirty="0">
                <a:solidFill>
                  <a:srgbClr val="164194"/>
                </a:solidFill>
              </a:rPr>
              <a:t> </a:t>
            </a:r>
            <a:r>
              <a:rPr sz="2800" dirty="0">
                <a:solidFill>
                  <a:srgbClr val="164194"/>
                </a:solidFill>
              </a:rPr>
              <a:t>to</a:t>
            </a:r>
            <a:r>
              <a:rPr sz="2800" spc="-80" dirty="0">
                <a:solidFill>
                  <a:srgbClr val="164194"/>
                </a:solidFill>
              </a:rPr>
              <a:t> </a:t>
            </a:r>
            <a:r>
              <a:rPr sz="2800" dirty="0">
                <a:solidFill>
                  <a:srgbClr val="164194"/>
                </a:solidFill>
              </a:rPr>
              <a:t>address</a:t>
            </a:r>
            <a:r>
              <a:rPr sz="2800" spc="-80" dirty="0">
                <a:solidFill>
                  <a:srgbClr val="164194"/>
                </a:solidFill>
              </a:rPr>
              <a:t> </a:t>
            </a:r>
            <a:r>
              <a:rPr sz="2800" dirty="0">
                <a:solidFill>
                  <a:srgbClr val="164194"/>
                </a:solidFill>
              </a:rPr>
              <a:t>issues</a:t>
            </a:r>
            <a:r>
              <a:rPr sz="2800" spc="-80" dirty="0">
                <a:solidFill>
                  <a:srgbClr val="164194"/>
                </a:solidFill>
              </a:rPr>
              <a:t> </a:t>
            </a:r>
            <a:r>
              <a:rPr sz="2800" dirty="0">
                <a:solidFill>
                  <a:srgbClr val="164194"/>
                </a:solidFill>
              </a:rPr>
              <a:t>arising</a:t>
            </a:r>
            <a:r>
              <a:rPr sz="2800" spc="-80" dirty="0">
                <a:solidFill>
                  <a:srgbClr val="164194"/>
                </a:solidFill>
              </a:rPr>
              <a:t> </a:t>
            </a:r>
            <a:r>
              <a:rPr sz="2800" dirty="0">
                <a:solidFill>
                  <a:srgbClr val="164194"/>
                </a:solidFill>
              </a:rPr>
              <a:t>from</a:t>
            </a:r>
            <a:r>
              <a:rPr sz="2800" spc="-80" dirty="0">
                <a:solidFill>
                  <a:srgbClr val="164194"/>
                </a:solidFill>
              </a:rPr>
              <a:t> </a:t>
            </a:r>
            <a:r>
              <a:rPr sz="2800" dirty="0">
                <a:solidFill>
                  <a:srgbClr val="164194"/>
                </a:solidFill>
              </a:rPr>
              <a:t>the</a:t>
            </a:r>
            <a:r>
              <a:rPr sz="2800" spc="-80" dirty="0">
                <a:solidFill>
                  <a:srgbClr val="164194"/>
                </a:solidFill>
              </a:rPr>
              <a:t> </a:t>
            </a:r>
            <a:r>
              <a:rPr sz="2800" dirty="0">
                <a:solidFill>
                  <a:srgbClr val="164194"/>
                </a:solidFill>
              </a:rPr>
              <a:t>existence</a:t>
            </a:r>
            <a:r>
              <a:rPr sz="2800" spc="-80" dirty="0">
                <a:solidFill>
                  <a:srgbClr val="164194"/>
                </a:solidFill>
              </a:rPr>
              <a:t> </a:t>
            </a:r>
            <a:r>
              <a:rPr sz="2800" spc="-25" dirty="0">
                <a:solidFill>
                  <a:srgbClr val="164194"/>
                </a:solidFill>
              </a:rPr>
              <a:t>of </a:t>
            </a:r>
            <a:r>
              <a:rPr sz="2800" dirty="0">
                <a:solidFill>
                  <a:srgbClr val="164194"/>
                </a:solidFill>
              </a:rPr>
              <a:t>borders</a:t>
            </a:r>
            <a:r>
              <a:rPr sz="2800" spc="-55" dirty="0">
                <a:solidFill>
                  <a:srgbClr val="164194"/>
                </a:solidFill>
              </a:rPr>
              <a:t> </a:t>
            </a:r>
            <a:r>
              <a:rPr sz="2800" dirty="0">
                <a:solidFill>
                  <a:srgbClr val="164194"/>
                </a:solidFill>
              </a:rPr>
              <a:t>in</a:t>
            </a:r>
            <a:r>
              <a:rPr sz="2800" spc="-40" dirty="0">
                <a:solidFill>
                  <a:srgbClr val="164194"/>
                </a:solidFill>
              </a:rPr>
              <a:t> </a:t>
            </a:r>
            <a:r>
              <a:rPr sz="2800" dirty="0">
                <a:solidFill>
                  <a:srgbClr val="164194"/>
                </a:solidFill>
              </a:rPr>
              <a:t>the</a:t>
            </a:r>
            <a:r>
              <a:rPr sz="2800" spc="-45" dirty="0">
                <a:solidFill>
                  <a:srgbClr val="164194"/>
                </a:solidFill>
              </a:rPr>
              <a:t> </a:t>
            </a:r>
            <a:r>
              <a:rPr sz="2800" dirty="0">
                <a:solidFill>
                  <a:srgbClr val="164194"/>
                </a:solidFill>
              </a:rPr>
              <a:t>Single</a:t>
            </a:r>
            <a:r>
              <a:rPr sz="2800" spc="-40" dirty="0">
                <a:solidFill>
                  <a:srgbClr val="164194"/>
                </a:solidFill>
              </a:rPr>
              <a:t> </a:t>
            </a:r>
            <a:r>
              <a:rPr sz="2800" dirty="0">
                <a:solidFill>
                  <a:srgbClr val="164194"/>
                </a:solidFill>
              </a:rPr>
              <a:t>European</a:t>
            </a:r>
            <a:r>
              <a:rPr sz="2800" spc="-40" dirty="0">
                <a:solidFill>
                  <a:srgbClr val="164194"/>
                </a:solidFill>
              </a:rPr>
              <a:t> </a:t>
            </a:r>
            <a:r>
              <a:rPr sz="2800" spc="-10" dirty="0">
                <a:solidFill>
                  <a:srgbClr val="164194"/>
                </a:solidFill>
              </a:rPr>
              <a:t>Market</a:t>
            </a:r>
            <a:endParaRPr sz="2800" dirty="0"/>
          </a:p>
          <a:p>
            <a:pPr marL="653415" marR="2589530" algn="l">
              <a:lnSpc>
                <a:spcPct val="103099"/>
              </a:lnSpc>
              <a:spcBef>
                <a:spcPts val="2735"/>
              </a:spcBef>
            </a:pPr>
            <a:r>
              <a:rPr sz="2800" dirty="0">
                <a:solidFill>
                  <a:srgbClr val="164194"/>
                </a:solidFill>
              </a:rPr>
              <a:t>Promoted</a:t>
            </a:r>
            <a:r>
              <a:rPr sz="2800" spc="-100" dirty="0">
                <a:solidFill>
                  <a:srgbClr val="164194"/>
                </a:solidFill>
              </a:rPr>
              <a:t> </a:t>
            </a:r>
            <a:r>
              <a:rPr sz="2800" dirty="0">
                <a:solidFill>
                  <a:srgbClr val="164194"/>
                </a:solidFill>
              </a:rPr>
              <a:t>cooperation</a:t>
            </a:r>
            <a:r>
              <a:rPr sz="2800" spc="-95" dirty="0">
                <a:solidFill>
                  <a:srgbClr val="164194"/>
                </a:solidFill>
              </a:rPr>
              <a:t> </a:t>
            </a:r>
            <a:r>
              <a:rPr sz="2800" dirty="0">
                <a:solidFill>
                  <a:srgbClr val="164194"/>
                </a:solidFill>
              </a:rPr>
              <a:t>and</a:t>
            </a:r>
            <a:r>
              <a:rPr sz="2800" spc="-100" dirty="0">
                <a:solidFill>
                  <a:srgbClr val="164194"/>
                </a:solidFill>
              </a:rPr>
              <a:t> </a:t>
            </a:r>
            <a:r>
              <a:rPr sz="2800" dirty="0">
                <a:solidFill>
                  <a:srgbClr val="164194"/>
                </a:solidFill>
              </a:rPr>
              <a:t>strengthened</a:t>
            </a:r>
            <a:r>
              <a:rPr sz="2800" spc="-95" dirty="0">
                <a:solidFill>
                  <a:srgbClr val="164194"/>
                </a:solidFill>
              </a:rPr>
              <a:t> </a:t>
            </a:r>
            <a:r>
              <a:rPr sz="2800" spc="-10" dirty="0">
                <a:solidFill>
                  <a:srgbClr val="164194"/>
                </a:solidFill>
              </a:rPr>
              <a:t>region’s connections</a:t>
            </a:r>
            <a:r>
              <a:rPr sz="2800" spc="-50" dirty="0">
                <a:solidFill>
                  <a:srgbClr val="164194"/>
                </a:solidFill>
              </a:rPr>
              <a:t> </a:t>
            </a:r>
            <a:r>
              <a:rPr sz="2800" dirty="0">
                <a:solidFill>
                  <a:srgbClr val="164194"/>
                </a:solidFill>
              </a:rPr>
              <a:t>with</a:t>
            </a:r>
            <a:r>
              <a:rPr sz="2800" spc="-45" dirty="0">
                <a:solidFill>
                  <a:srgbClr val="164194"/>
                </a:solidFill>
              </a:rPr>
              <a:t> </a:t>
            </a:r>
            <a:r>
              <a:rPr sz="2800" dirty="0">
                <a:solidFill>
                  <a:srgbClr val="164194"/>
                </a:solidFill>
              </a:rPr>
              <a:t>rest</a:t>
            </a:r>
            <a:r>
              <a:rPr sz="2800" spc="-45" dirty="0">
                <a:solidFill>
                  <a:srgbClr val="164194"/>
                </a:solidFill>
              </a:rPr>
              <a:t> </a:t>
            </a:r>
            <a:r>
              <a:rPr sz="2800" dirty="0">
                <a:solidFill>
                  <a:srgbClr val="164194"/>
                </a:solidFill>
              </a:rPr>
              <a:t>of</a:t>
            </a:r>
            <a:r>
              <a:rPr sz="2800" spc="-45" dirty="0">
                <a:solidFill>
                  <a:srgbClr val="164194"/>
                </a:solidFill>
              </a:rPr>
              <a:t> </a:t>
            </a:r>
            <a:r>
              <a:rPr sz="2800" spc="-10" dirty="0">
                <a:solidFill>
                  <a:srgbClr val="164194"/>
                </a:solidFill>
              </a:rPr>
              <a:t>Europe</a:t>
            </a:r>
            <a:endParaRPr sz="2800" dirty="0"/>
          </a:p>
          <a:p>
            <a:pPr marL="653415" marR="678815" algn="l">
              <a:lnSpc>
                <a:spcPct val="103099"/>
              </a:lnSpc>
              <a:spcBef>
                <a:spcPts val="2500"/>
              </a:spcBef>
            </a:pPr>
            <a:r>
              <a:rPr sz="2800" dirty="0">
                <a:solidFill>
                  <a:srgbClr val="164194"/>
                </a:solidFill>
              </a:rPr>
              <a:t>€229</a:t>
            </a:r>
            <a:r>
              <a:rPr sz="2800" spc="-40" dirty="0">
                <a:solidFill>
                  <a:srgbClr val="164194"/>
                </a:solidFill>
              </a:rPr>
              <a:t> </a:t>
            </a:r>
            <a:r>
              <a:rPr sz="2800" dirty="0">
                <a:solidFill>
                  <a:srgbClr val="164194"/>
                </a:solidFill>
              </a:rPr>
              <a:t>million</a:t>
            </a:r>
            <a:r>
              <a:rPr sz="2800" spc="-40" dirty="0">
                <a:solidFill>
                  <a:srgbClr val="164194"/>
                </a:solidFill>
              </a:rPr>
              <a:t> </a:t>
            </a:r>
            <a:r>
              <a:rPr sz="2800" dirty="0">
                <a:solidFill>
                  <a:srgbClr val="164194"/>
                </a:solidFill>
              </a:rPr>
              <a:t>in</a:t>
            </a:r>
            <a:r>
              <a:rPr sz="2800" spc="-40" dirty="0">
                <a:solidFill>
                  <a:srgbClr val="164194"/>
                </a:solidFill>
              </a:rPr>
              <a:t> </a:t>
            </a:r>
            <a:r>
              <a:rPr sz="2800" spc="-25" dirty="0">
                <a:solidFill>
                  <a:srgbClr val="164194"/>
                </a:solidFill>
              </a:rPr>
              <a:t>2014-</a:t>
            </a:r>
            <a:r>
              <a:rPr sz="2800" dirty="0">
                <a:solidFill>
                  <a:srgbClr val="164194"/>
                </a:solidFill>
              </a:rPr>
              <a:t>2020</a:t>
            </a:r>
            <a:r>
              <a:rPr sz="2800" spc="-35" dirty="0">
                <a:solidFill>
                  <a:srgbClr val="164194"/>
                </a:solidFill>
              </a:rPr>
              <a:t> </a:t>
            </a:r>
            <a:r>
              <a:rPr sz="2800" dirty="0">
                <a:solidFill>
                  <a:srgbClr val="164194"/>
                </a:solidFill>
              </a:rPr>
              <a:t>to</a:t>
            </a:r>
            <a:r>
              <a:rPr sz="2800" spc="-40" dirty="0">
                <a:solidFill>
                  <a:srgbClr val="164194"/>
                </a:solidFill>
              </a:rPr>
              <a:t> </a:t>
            </a:r>
            <a:r>
              <a:rPr sz="2800" spc="-25" dirty="0">
                <a:solidFill>
                  <a:srgbClr val="164194"/>
                </a:solidFill>
              </a:rPr>
              <a:t>cross-</a:t>
            </a:r>
            <a:r>
              <a:rPr sz="2800" dirty="0">
                <a:solidFill>
                  <a:srgbClr val="164194"/>
                </a:solidFill>
              </a:rPr>
              <a:t>border</a:t>
            </a:r>
            <a:r>
              <a:rPr sz="2800" spc="-40" dirty="0">
                <a:solidFill>
                  <a:srgbClr val="164194"/>
                </a:solidFill>
              </a:rPr>
              <a:t> </a:t>
            </a:r>
            <a:r>
              <a:rPr sz="2800" spc="-10" dirty="0">
                <a:solidFill>
                  <a:srgbClr val="164194"/>
                </a:solidFill>
              </a:rPr>
              <a:t>cooperation </a:t>
            </a:r>
            <a:r>
              <a:rPr sz="2800" dirty="0">
                <a:solidFill>
                  <a:srgbClr val="164194"/>
                </a:solidFill>
              </a:rPr>
              <a:t>programmes</a:t>
            </a:r>
            <a:r>
              <a:rPr sz="2800" spc="-60" dirty="0">
                <a:solidFill>
                  <a:srgbClr val="164194"/>
                </a:solidFill>
              </a:rPr>
              <a:t> </a:t>
            </a:r>
            <a:r>
              <a:rPr sz="2800" dirty="0">
                <a:solidFill>
                  <a:srgbClr val="164194"/>
                </a:solidFill>
              </a:rPr>
              <a:t>build</a:t>
            </a:r>
            <a:r>
              <a:rPr sz="2800" spc="-55" dirty="0">
                <a:solidFill>
                  <a:srgbClr val="164194"/>
                </a:solidFill>
              </a:rPr>
              <a:t> </a:t>
            </a:r>
            <a:r>
              <a:rPr sz="2800" dirty="0">
                <a:solidFill>
                  <a:srgbClr val="164194"/>
                </a:solidFill>
              </a:rPr>
              <a:t>on</a:t>
            </a:r>
            <a:r>
              <a:rPr sz="2800" spc="-60" dirty="0">
                <a:solidFill>
                  <a:srgbClr val="164194"/>
                </a:solidFill>
              </a:rPr>
              <a:t> </a:t>
            </a:r>
            <a:r>
              <a:rPr sz="2800" dirty="0">
                <a:solidFill>
                  <a:srgbClr val="164194"/>
                </a:solidFill>
              </a:rPr>
              <a:t>existing</a:t>
            </a:r>
            <a:r>
              <a:rPr sz="2800" spc="-55" dirty="0">
                <a:solidFill>
                  <a:srgbClr val="164194"/>
                </a:solidFill>
              </a:rPr>
              <a:t> </a:t>
            </a:r>
            <a:r>
              <a:rPr sz="2800" spc="-10" dirty="0">
                <a:solidFill>
                  <a:srgbClr val="164194"/>
                </a:solidFill>
              </a:rPr>
              <a:t>infrastructure</a:t>
            </a:r>
            <a:r>
              <a:rPr sz="2800" spc="-60" dirty="0">
                <a:solidFill>
                  <a:srgbClr val="164194"/>
                </a:solidFill>
              </a:rPr>
              <a:t> </a:t>
            </a:r>
            <a:r>
              <a:rPr sz="2800" dirty="0">
                <a:solidFill>
                  <a:srgbClr val="164194"/>
                </a:solidFill>
              </a:rPr>
              <a:t>and</a:t>
            </a:r>
            <a:r>
              <a:rPr sz="2800" spc="-55" dirty="0">
                <a:solidFill>
                  <a:srgbClr val="164194"/>
                </a:solidFill>
              </a:rPr>
              <a:t> </a:t>
            </a:r>
            <a:r>
              <a:rPr sz="2800" spc="-10" dirty="0">
                <a:solidFill>
                  <a:srgbClr val="164194"/>
                </a:solidFill>
              </a:rPr>
              <a:t>capabilities</a:t>
            </a:r>
            <a:endParaRPr sz="2800" dirty="0"/>
          </a:p>
          <a:p>
            <a:pPr marL="653415" marR="927735" algn="l">
              <a:lnSpc>
                <a:spcPct val="103099"/>
              </a:lnSpc>
              <a:spcBef>
                <a:spcPts val="2355"/>
              </a:spcBef>
            </a:pPr>
            <a:r>
              <a:rPr sz="2800" dirty="0">
                <a:solidFill>
                  <a:srgbClr val="164194"/>
                </a:solidFill>
              </a:rPr>
              <a:t>Promoted</a:t>
            </a:r>
            <a:r>
              <a:rPr sz="2800" spc="-75" dirty="0">
                <a:solidFill>
                  <a:srgbClr val="164194"/>
                </a:solidFill>
              </a:rPr>
              <a:t> </a:t>
            </a:r>
            <a:r>
              <a:rPr sz="2800" dirty="0">
                <a:solidFill>
                  <a:srgbClr val="164194"/>
                </a:solidFill>
              </a:rPr>
              <a:t>exchange</a:t>
            </a:r>
            <a:r>
              <a:rPr sz="2800" spc="-75" dirty="0">
                <a:solidFill>
                  <a:srgbClr val="164194"/>
                </a:solidFill>
              </a:rPr>
              <a:t> </a:t>
            </a:r>
            <a:r>
              <a:rPr sz="2800" dirty="0">
                <a:solidFill>
                  <a:srgbClr val="164194"/>
                </a:solidFill>
              </a:rPr>
              <a:t>of</a:t>
            </a:r>
            <a:r>
              <a:rPr sz="2800" spc="-75" dirty="0">
                <a:solidFill>
                  <a:srgbClr val="164194"/>
                </a:solidFill>
              </a:rPr>
              <a:t> </a:t>
            </a:r>
            <a:r>
              <a:rPr sz="2800" dirty="0">
                <a:solidFill>
                  <a:srgbClr val="164194"/>
                </a:solidFill>
              </a:rPr>
              <a:t>knowledge,</a:t>
            </a:r>
            <a:r>
              <a:rPr sz="2800" spc="-75" dirty="0">
                <a:solidFill>
                  <a:srgbClr val="164194"/>
                </a:solidFill>
              </a:rPr>
              <a:t> </a:t>
            </a:r>
            <a:r>
              <a:rPr sz="2800" dirty="0">
                <a:solidFill>
                  <a:srgbClr val="164194"/>
                </a:solidFill>
              </a:rPr>
              <a:t>transfer</a:t>
            </a:r>
            <a:r>
              <a:rPr sz="2800" spc="-75" dirty="0">
                <a:solidFill>
                  <a:srgbClr val="164194"/>
                </a:solidFill>
              </a:rPr>
              <a:t> </a:t>
            </a:r>
            <a:r>
              <a:rPr sz="2800" dirty="0">
                <a:solidFill>
                  <a:srgbClr val="164194"/>
                </a:solidFill>
              </a:rPr>
              <a:t>of</a:t>
            </a:r>
            <a:r>
              <a:rPr sz="2800" spc="-75" dirty="0">
                <a:solidFill>
                  <a:srgbClr val="164194"/>
                </a:solidFill>
              </a:rPr>
              <a:t> </a:t>
            </a:r>
            <a:r>
              <a:rPr sz="2800" dirty="0">
                <a:solidFill>
                  <a:srgbClr val="164194"/>
                </a:solidFill>
              </a:rPr>
              <a:t>best</a:t>
            </a:r>
            <a:r>
              <a:rPr sz="2800" spc="-75" dirty="0">
                <a:solidFill>
                  <a:srgbClr val="164194"/>
                </a:solidFill>
              </a:rPr>
              <a:t> </a:t>
            </a:r>
            <a:r>
              <a:rPr sz="2800" spc="-10" dirty="0">
                <a:solidFill>
                  <a:srgbClr val="164194"/>
                </a:solidFill>
              </a:rPr>
              <a:t>practice </a:t>
            </a:r>
            <a:r>
              <a:rPr sz="2800" dirty="0">
                <a:solidFill>
                  <a:srgbClr val="164194"/>
                </a:solidFill>
              </a:rPr>
              <a:t>and</a:t>
            </a:r>
            <a:r>
              <a:rPr sz="2800" spc="-50" dirty="0">
                <a:solidFill>
                  <a:srgbClr val="164194"/>
                </a:solidFill>
              </a:rPr>
              <a:t> </a:t>
            </a:r>
            <a:r>
              <a:rPr sz="2800" dirty="0">
                <a:solidFill>
                  <a:srgbClr val="164194"/>
                </a:solidFill>
              </a:rPr>
              <a:t>public</a:t>
            </a:r>
            <a:r>
              <a:rPr sz="2800" spc="-50" dirty="0">
                <a:solidFill>
                  <a:srgbClr val="164194"/>
                </a:solidFill>
              </a:rPr>
              <a:t> </a:t>
            </a:r>
            <a:r>
              <a:rPr sz="2800" dirty="0">
                <a:solidFill>
                  <a:srgbClr val="164194"/>
                </a:solidFill>
              </a:rPr>
              <a:t>sector</a:t>
            </a:r>
            <a:r>
              <a:rPr sz="2800" spc="-50" dirty="0">
                <a:solidFill>
                  <a:srgbClr val="164194"/>
                </a:solidFill>
              </a:rPr>
              <a:t> </a:t>
            </a:r>
            <a:r>
              <a:rPr sz="2800" dirty="0">
                <a:solidFill>
                  <a:srgbClr val="164194"/>
                </a:solidFill>
              </a:rPr>
              <a:t>collaboration</a:t>
            </a:r>
            <a:r>
              <a:rPr sz="2800" spc="-50" dirty="0">
                <a:solidFill>
                  <a:srgbClr val="164194"/>
                </a:solidFill>
              </a:rPr>
              <a:t> </a:t>
            </a:r>
            <a:r>
              <a:rPr sz="2800" dirty="0">
                <a:solidFill>
                  <a:srgbClr val="164194"/>
                </a:solidFill>
              </a:rPr>
              <a:t>on</a:t>
            </a:r>
            <a:r>
              <a:rPr sz="2800" spc="-50" dirty="0">
                <a:solidFill>
                  <a:srgbClr val="164194"/>
                </a:solidFill>
              </a:rPr>
              <a:t> </a:t>
            </a:r>
            <a:r>
              <a:rPr sz="2800" spc="-25" dirty="0">
                <a:solidFill>
                  <a:srgbClr val="164194"/>
                </a:solidFill>
              </a:rPr>
              <a:t>cross-</a:t>
            </a:r>
            <a:r>
              <a:rPr sz="2800" dirty="0">
                <a:solidFill>
                  <a:srgbClr val="164194"/>
                </a:solidFill>
              </a:rPr>
              <a:t>border</a:t>
            </a:r>
            <a:r>
              <a:rPr sz="2800" spc="-50" dirty="0">
                <a:solidFill>
                  <a:srgbClr val="164194"/>
                </a:solidFill>
              </a:rPr>
              <a:t> </a:t>
            </a:r>
            <a:r>
              <a:rPr sz="2800" spc="-10" dirty="0">
                <a:solidFill>
                  <a:srgbClr val="164194"/>
                </a:solidFill>
              </a:rPr>
              <a:t>basis</a:t>
            </a:r>
            <a:endParaRPr sz="2800" dirty="0"/>
          </a:p>
          <a:p>
            <a:pPr marL="653415" marR="1308735" algn="l">
              <a:lnSpc>
                <a:spcPct val="103099"/>
              </a:lnSpc>
              <a:spcBef>
                <a:spcPts val="2435"/>
              </a:spcBef>
            </a:pPr>
            <a:r>
              <a:rPr sz="2800" dirty="0">
                <a:solidFill>
                  <a:srgbClr val="164194"/>
                </a:solidFill>
              </a:rPr>
              <a:t>Particular</a:t>
            </a:r>
            <a:r>
              <a:rPr sz="2800" spc="-60" dirty="0">
                <a:solidFill>
                  <a:srgbClr val="164194"/>
                </a:solidFill>
              </a:rPr>
              <a:t> </a:t>
            </a:r>
            <a:r>
              <a:rPr sz="2800" dirty="0">
                <a:solidFill>
                  <a:srgbClr val="164194"/>
                </a:solidFill>
              </a:rPr>
              <a:t>impact</a:t>
            </a:r>
            <a:r>
              <a:rPr sz="2800" spc="-60" dirty="0">
                <a:solidFill>
                  <a:srgbClr val="164194"/>
                </a:solidFill>
              </a:rPr>
              <a:t> </a:t>
            </a:r>
            <a:r>
              <a:rPr sz="2800" dirty="0">
                <a:solidFill>
                  <a:srgbClr val="164194"/>
                </a:solidFill>
              </a:rPr>
              <a:t>in</a:t>
            </a:r>
            <a:r>
              <a:rPr sz="2800" spc="-60" dirty="0">
                <a:solidFill>
                  <a:srgbClr val="164194"/>
                </a:solidFill>
              </a:rPr>
              <a:t> </a:t>
            </a:r>
            <a:r>
              <a:rPr sz="2800" dirty="0">
                <a:solidFill>
                  <a:srgbClr val="164194"/>
                </a:solidFill>
              </a:rPr>
              <a:t>health</a:t>
            </a:r>
            <a:r>
              <a:rPr sz="2800" spc="-55" dirty="0">
                <a:solidFill>
                  <a:srgbClr val="164194"/>
                </a:solidFill>
              </a:rPr>
              <a:t> </a:t>
            </a:r>
            <a:r>
              <a:rPr sz="2800" dirty="0">
                <a:solidFill>
                  <a:srgbClr val="164194"/>
                </a:solidFill>
              </a:rPr>
              <a:t>and</a:t>
            </a:r>
            <a:r>
              <a:rPr sz="2800" spc="-60" dirty="0">
                <a:solidFill>
                  <a:srgbClr val="164194"/>
                </a:solidFill>
              </a:rPr>
              <a:t> </a:t>
            </a:r>
            <a:r>
              <a:rPr sz="2800" dirty="0">
                <a:solidFill>
                  <a:srgbClr val="164194"/>
                </a:solidFill>
              </a:rPr>
              <a:t>social</a:t>
            </a:r>
            <a:r>
              <a:rPr sz="2800" spc="-60" dirty="0">
                <a:solidFill>
                  <a:srgbClr val="164194"/>
                </a:solidFill>
              </a:rPr>
              <a:t> </a:t>
            </a:r>
            <a:r>
              <a:rPr sz="2800" dirty="0">
                <a:solidFill>
                  <a:srgbClr val="164194"/>
                </a:solidFill>
              </a:rPr>
              <a:t>care</a:t>
            </a:r>
            <a:r>
              <a:rPr sz="2800" spc="-60" dirty="0">
                <a:solidFill>
                  <a:srgbClr val="164194"/>
                </a:solidFill>
              </a:rPr>
              <a:t> </a:t>
            </a:r>
            <a:r>
              <a:rPr sz="2800" dirty="0">
                <a:solidFill>
                  <a:srgbClr val="164194"/>
                </a:solidFill>
              </a:rPr>
              <a:t>and</a:t>
            </a:r>
            <a:r>
              <a:rPr sz="2800" spc="-55" dirty="0">
                <a:solidFill>
                  <a:srgbClr val="164194"/>
                </a:solidFill>
              </a:rPr>
              <a:t> </a:t>
            </a:r>
            <a:r>
              <a:rPr sz="2800" spc="-10" dirty="0">
                <a:solidFill>
                  <a:srgbClr val="164194"/>
                </a:solidFill>
              </a:rPr>
              <a:t>delivering </a:t>
            </a:r>
            <a:r>
              <a:rPr sz="2800" dirty="0">
                <a:solidFill>
                  <a:srgbClr val="164194"/>
                </a:solidFill>
              </a:rPr>
              <a:t>services</a:t>
            </a:r>
            <a:r>
              <a:rPr sz="2800" spc="-65" dirty="0">
                <a:solidFill>
                  <a:srgbClr val="164194"/>
                </a:solidFill>
              </a:rPr>
              <a:t> </a:t>
            </a:r>
            <a:r>
              <a:rPr sz="2800" dirty="0">
                <a:solidFill>
                  <a:srgbClr val="164194"/>
                </a:solidFill>
              </a:rPr>
              <a:t>more</a:t>
            </a:r>
            <a:r>
              <a:rPr sz="2800" spc="-65" dirty="0">
                <a:solidFill>
                  <a:srgbClr val="164194"/>
                </a:solidFill>
              </a:rPr>
              <a:t> </a:t>
            </a:r>
            <a:r>
              <a:rPr sz="2800" spc="-25" dirty="0">
                <a:solidFill>
                  <a:srgbClr val="164194"/>
                </a:solidFill>
              </a:rPr>
              <a:t>cost-</a:t>
            </a:r>
            <a:r>
              <a:rPr sz="2800" spc="-10" dirty="0">
                <a:solidFill>
                  <a:srgbClr val="164194"/>
                </a:solidFill>
              </a:rPr>
              <a:t>effectively</a:t>
            </a:r>
            <a:endParaRPr sz="2800" dirty="0"/>
          </a:p>
          <a:p>
            <a:pPr marL="653415" marR="5080" algn="l">
              <a:lnSpc>
                <a:spcPct val="103099"/>
              </a:lnSpc>
              <a:spcBef>
                <a:spcPts val="2720"/>
              </a:spcBef>
            </a:pPr>
            <a:r>
              <a:rPr sz="2800" dirty="0">
                <a:solidFill>
                  <a:srgbClr val="164194"/>
                </a:solidFill>
              </a:rPr>
              <a:t>Supported</a:t>
            </a:r>
            <a:r>
              <a:rPr sz="2800" spc="-75" dirty="0">
                <a:solidFill>
                  <a:srgbClr val="164194"/>
                </a:solidFill>
              </a:rPr>
              <a:t> </a:t>
            </a:r>
            <a:r>
              <a:rPr sz="2800" dirty="0">
                <a:solidFill>
                  <a:srgbClr val="164194"/>
                </a:solidFill>
              </a:rPr>
              <a:t>joint</a:t>
            </a:r>
            <a:r>
              <a:rPr sz="2800" spc="-75" dirty="0">
                <a:solidFill>
                  <a:srgbClr val="164194"/>
                </a:solidFill>
              </a:rPr>
              <a:t> </a:t>
            </a:r>
            <a:r>
              <a:rPr sz="2800" spc="-10" dirty="0">
                <a:solidFill>
                  <a:srgbClr val="164194"/>
                </a:solidFill>
              </a:rPr>
              <a:t>approaches</a:t>
            </a:r>
            <a:r>
              <a:rPr sz="2800" spc="-70" dirty="0">
                <a:solidFill>
                  <a:srgbClr val="164194"/>
                </a:solidFill>
              </a:rPr>
              <a:t> </a:t>
            </a:r>
            <a:r>
              <a:rPr sz="2800" dirty="0">
                <a:solidFill>
                  <a:srgbClr val="164194"/>
                </a:solidFill>
              </a:rPr>
              <a:t>and</a:t>
            </a:r>
            <a:r>
              <a:rPr sz="2800" spc="-75" dirty="0">
                <a:solidFill>
                  <a:srgbClr val="164194"/>
                </a:solidFill>
              </a:rPr>
              <a:t> </a:t>
            </a:r>
            <a:r>
              <a:rPr sz="2800" dirty="0">
                <a:solidFill>
                  <a:srgbClr val="164194"/>
                </a:solidFill>
              </a:rPr>
              <a:t>encouraged</a:t>
            </a:r>
            <a:r>
              <a:rPr sz="2800" spc="-70" dirty="0">
                <a:solidFill>
                  <a:srgbClr val="164194"/>
                </a:solidFill>
              </a:rPr>
              <a:t> </a:t>
            </a:r>
            <a:r>
              <a:rPr sz="2800" dirty="0">
                <a:solidFill>
                  <a:srgbClr val="164194"/>
                </a:solidFill>
              </a:rPr>
              <a:t>greater</a:t>
            </a:r>
            <a:r>
              <a:rPr sz="2800" spc="-75" dirty="0">
                <a:solidFill>
                  <a:srgbClr val="164194"/>
                </a:solidFill>
              </a:rPr>
              <a:t> </a:t>
            </a:r>
            <a:r>
              <a:rPr sz="2800" spc="-10" dirty="0">
                <a:solidFill>
                  <a:srgbClr val="164194"/>
                </a:solidFill>
              </a:rPr>
              <a:t>partnership </a:t>
            </a:r>
            <a:r>
              <a:rPr sz="2800" dirty="0">
                <a:solidFill>
                  <a:srgbClr val="164194"/>
                </a:solidFill>
              </a:rPr>
              <a:t>between</a:t>
            </a:r>
            <a:r>
              <a:rPr sz="2800" spc="-75" dirty="0">
                <a:solidFill>
                  <a:srgbClr val="164194"/>
                </a:solidFill>
              </a:rPr>
              <a:t> </a:t>
            </a:r>
            <a:r>
              <a:rPr sz="2800" dirty="0">
                <a:solidFill>
                  <a:srgbClr val="164194"/>
                </a:solidFill>
              </a:rPr>
              <a:t>local</a:t>
            </a:r>
            <a:r>
              <a:rPr sz="2800" spc="-70" dirty="0">
                <a:solidFill>
                  <a:srgbClr val="164194"/>
                </a:solidFill>
              </a:rPr>
              <a:t> </a:t>
            </a:r>
            <a:r>
              <a:rPr sz="2800" dirty="0">
                <a:solidFill>
                  <a:srgbClr val="164194"/>
                </a:solidFill>
              </a:rPr>
              <a:t>authorities</a:t>
            </a:r>
            <a:r>
              <a:rPr sz="2800" spc="-70" dirty="0">
                <a:solidFill>
                  <a:srgbClr val="164194"/>
                </a:solidFill>
              </a:rPr>
              <a:t> </a:t>
            </a:r>
            <a:r>
              <a:rPr sz="2800" dirty="0">
                <a:solidFill>
                  <a:srgbClr val="164194"/>
                </a:solidFill>
              </a:rPr>
              <a:t>and</a:t>
            </a:r>
            <a:r>
              <a:rPr sz="2800" spc="-70" dirty="0">
                <a:solidFill>
                  <a:srgbClr val="164194"/>
                </a:solidFill>
              </a:rPr>
              <a:t> </a:t>
            </a:r>
            <a:r>
              <a:rPr sz="2800" dirty="0">
                <a:solidFill>
                  <a:srgbClr val="164194"/>
                </a:solidFill>
              </a:rPr>
              <a:t>economic/social</a:t>
            </a:r>
            <a:r>
              <a:rPr sz="2800" spc="-75" dirty="0">
                <a:solidFill>
                  <a:srgbClr val="164194"/>
                </a:solidFill>
              </a:rPr>
              <a:t> </a:t>
            </a:r>
            <a:r>
              <a:rPr sz="2800" spc="-10" dirty="0">
                <a:solidFill>
                  <a:srgbClr val="164194"/>
                </a:solidFill>
              </a:rPr>
              <a:t>stakeholders</a:t>
            </a:r>
            <a:endParaRPr sz="2800" dirty="0"/>
          </a:p>
        </p:txBody>
      </p:sp>
      <p:grpSp>
        <p:nvGrpSpPr>
          <p:cNvPr id="12" name="object 12"/>
          <p:cNvGrpSpPr/>
          <p:nvPr/>
        </p:nvGrpSpPr>
        <p:grpSpPr>
          <a:xfrm>
            <a:off x="6701368" y="3141270"/>
            <a:ext cx="972819" cy="972819"/>
            <a:chOff x="6701368" y="3141270"/>
            <a:chExt cx="972819" cy="972819"/>
          </a:xfrm>
        </p:grpSpPr>
        <p:sp>
          <p:nvSpPr>
            <p:cNvPr id="13" name="object 13"/>
            <p:cNvSpPr/>
            <p:nvPr/>
          </p:nvSpPr>
          <p:spPr>
            <a:xfrm>
              <a:off x="6701368" y="3141270"/>
              <a:ext cx="972819" cy="972819"/>
            </a:xfrm>
            <a:custGeom>
              <a:avLst/>
              <a:gdLst/>
              <a:ahLst/>
              <a:cxnLst/>
              <a:rect l="l" t="t" r="r" b="b"/>
              <a:pathLst>
                <a:path w="972820" h="972820">
                  <a:moveTo>
                    <a:pt x="486131" y="0"/>
                  </a:moveTo>
                  <a:lnTo>
                    <a:pt x="439313" y="2225"/>
                  </a:lnTo>
                  <a:lnTo>
                    <a:pt x="393755" y="8765"/>
                  </a:lnTo>
                  <a:lnTo>
                    <a:pt x="349659" y="19417"/>
                  </a:lnTo>
                  <a:lnTo>
                    <a:pt x="307230" y="33976"/>
                  </a:lnTo>
                  <a:lnTo>
                    <a:pt x="266671" y="52238"/>
                  </a:lnTo>
                  <a:lnTo>
                    <a:pt x="228186" y="74001"/>
                  </a:lnTo>
                  <a:lnTo>
                    <a:pt x="191978" y="99060"/>
                  </a:lnTo>
                  <a:lnTo>
                    <a:pt x="158253" y="127212"/>
                  </a:lnTo>
                  <a:lnTo>
                    <a:pt x="127212" y="158253"/>
                  </a:lnTo>
                  <a:lnTo>
                    <a:pt x="99060" y="191978"/>
                  </a:lnTo>
                  <a:lnTo>
                    <a:pt x="74001" y="228186"/>
                  </a:lnTo>
                  <a:lnTo>
                    <a:pt x="52238" y="266671"/>
                  </a:lnTo>
                  <a:lnTo>
                    <a:pt x="33976" y="307230"/>
                  </a:lnTo>
                  <a:lnTo>
                    <a:pt x="19417" y="349659"/>
                  </a:lnTo>
                  <a:lnTo>
                    <a:pt x="8765" y="393755"/>
                  </a:lnTo>
                  <a:lnTo>
                    <a:pt x="2225" y="439313"/>
                  </a:lnTo>
                  <a:lnTo>
                    <a:pt x="0" y="486131"/>
                  </a:lnTo>
                  <a:lnTo>
                    <a:pt x="2225" y="532949"/>
                  </a:lnTo>
                  <a:lnTo>
                    <a:pt x="8765" y="578508"/>
                  </a:lnTo>
                  <a:lnTo>
                    <a:pt x="19417" y="622604"/>
                  </a:lnTo>
                  <a:lnTo>
                    <a:pt x="33976" y="665033"/>
                  </a:lnTo>
                  <a:lnTo>
                    <a:pt x="52238" y="705592"/>
                  </a:lnTo>
                  <a:lnTo>
                    <a:pt x="74001" y="744077"/>
                  </a:lnTo>
                  <a:lnTo>
                    <a:pt x="99060" y="780284"/>
                  </a:lnTo>
                  <a:lnTo>
                    <a:pt x="127212" y="814010"/>
                  </a:lnTo>
                  <a:lnTo>
                    <a:pt x="158253" y="845051"/>
                  </a:lnTo>
                  <a:lnTo>
                    <a:pt x="191978" y="873202"/>
                  </a:lnTo>
                  <a:lnTo>
                    <a:pt x="228186" y="898261"/>
                  </a:lnTo>
                  <a:lnTo>
                    <a:pt x="266671" y="920024"/>
                  </a:lnTo>
                  <a:lnTo>
                    <a:pt x="307230" y="938287"/>
                  </a:lnTo>
                  <a:lnTo>
                    <a:pt x="349659" y="952846"/>
                  </a:lnTo>
                  <a:lnTo>
                    <a:pt x="393755" y="963497"/>
                  </a:lnTo>
                  <a:lnTo>
                    <a:pt x="439313" y="970038"/>
                  </a:lnTo>
                  <a:lnTo>
                    <a:pt x="486131" y="972263"/>
                  </a:lnTo>
                  <a:lnTo>
                    <a:pt x="532949" y="970038"/>
                  </a:lnTo>
                  <a:lnTo>
                    <a:pt x="578508" y="963497"/>
                  </a:lnTo>
                  <a:lnTo>
                    <a:pt x="622604" y="952846"/>
                  </a:lnTo>
                  <a:lnTo>
                    <a:pt x="665033" y="938287"/>
                  </a:lnTo>
                  <a:lnTo>
                    <a:pt x="705592" y="920024"/>
                  </a:lnTo>
                  <a:lnTo>
                    <a:pt x="744077" y="898261"/>
                  </a:lnTo>
                  <a:lnTo>
                    <a:pt x="780284" y="873202"/>
                  </a:lnTo>
                  <a:lnTo>
                    <a:pt x="814010" y="845051"/>
                  </a:lnTo>
                  <a:lnTo>
                    <a:pt x="845051" y="814010"/>
                  </a:lnTo>
                  <a:lnTo>
                    <a:pt x="873202" y="780284"/>
                  </a:lnTo>
                  <a:lnTo>
                    <a:pt x="898261" y="744077"/>
                  </a:lnTo>
                  <a:lnTo>
                    <a:pt x="920024" y="705592"/>
                  </a:lnTo>
                  <a:lnTo>
                    <a:pt x="938287" y="665033"/>
                  </a:lnTo>
                  <a:lnTo>
                    <a:pt x="952846" y="622604"/>
                  </a:lnTo>
                  <a:lnTo>
                    <a:pt x="963497" y="578508"/>
                  </a:lnTo>
                  <a:lnTo>
                    <a:pt x="970038" y="532949"/>
                  </a:lnTo>
                  <a:lnTo>
                    <a:pt x="972263" y="486131"/>
                  </a:lnTo>
                  <a:lnTo>
                    <a:pt x="970038" y="439313"/>
                  </a:lnTo>
                  <a:lnTo>
                    <a:pt x="963497" y="393755"/>
                  </a:lnTo>
                  <a:lnTo>
                    <a:pt x="952846" y="349659"/>
                  </a:lnTo>
                  <a:lnTo>
                    <a:pt x="938287" y="307230"/>
                  </a:lnTo>
                  <a:lnTo>
                    <a:pt x="920024" y="266671"/>
                  </a:lnTo>
                  <a:lnTo>
                    <a:pt x="898261" y="228186"/>
                  </a:lnTo>
                  <a:lnTo>
                    <a:pt x="873202" y="191978"/>
                  </a:lnTo>
                  <a:lnTo>
                    <a:pt x="845051" y="158253"/>
                  </a:lnTo>
                  <a:lnTo>
                    <a:pt x="814010" y="127212"/>
                  </a:lnTo>
                  <a:lnTo>
                    <a:pt x="780284" y="99060"/>
                  </a:lnTo>
                  <a:lnTo>
                    <a:pt x="744077" y="74001"/>
                  </a:lnTo>
                  <a:lnTo>
                    <a:pt x="705592" y="52238"/>
                  </a:lnTo>
                  <a:lnTo>
                    <a:pt x="665033" y="33976"/>
                  </a:lnTo>
                  <a:lnTo>
                    <a:pt x="622604" y="19417"/>
                  </a:lnTo>
                  <a:lnTo>
                    <a:pt x="578508" y="8765"/>
                  </a:lnTo>
                  <a:lnTo>
                    <a:pt x="532949" y="2225"/>
                  </a:lnTo>
                  <a:lnTo>
                    <a:pt x="486131" y="0"/>
                  </a:lnTo>
                  <a:close/>
                </a:path>
              </a:pathLst>
            </a:custGeom>
            <a:solidFill>
              <a:srgbClr val="FFD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838987" y="3384018"/>
              <a:ext cx="648335" cy="526415"/>
            </a:xfrm>
            <a:custGeom>
              <a:avLst/>
              <a:gdLst/>
              <a:ahLst/>
              <a:cxnLst/>
              <a:rect l="l" t="t" r="r" b="b"/>
              <a:pathLst>
                <a:path w="648334" h="526414">
                  <a:moveTo>
                    <a:pt x="562621" y="0"/>
                  </a:moveTo>
                  <a:lnTo>
                    <a:pt x="207124" y="348345"/>
                  </a:lnTo>
                  <a:lnTo>
                    <a:pt x="87442" y="225417"/>
                  </a:lnTo>
                  <a:lnTo>
                    <a:pt x="0" y="320503"/>
                  </a:lnTo>
                  <a:lnTo>
                    <a:pt x="209794" y="526381"/>
                  </a:lnTo>
                  <a:lnTo>
                    <a:pt x="648231" y="84615"/>
                  </a:lnTo>
                  <a:lnTo>
                    <a:pt x="5626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6701368" y="4328974"/>
            <a:ext cx="972819" cy="972819"/>
            <a:chOff x="6701368" y="4328974"/>
            <a:chExt cx="972819" cy="972819"/>
          </a:xfrm>
        </p:grpSpPr>
        <p:sp>
          <p:nvSpPr>
            <p:cNvPr id="16" name="object 16"/>
            <p:cNvSpPr/>
            <p:nvPr/>
          </p:nvSpPr>
          <p:spPr>
            <a:xfrm>
              <a:off x="6701368" y="4328974"/>
              <a:ext cx="972819" cy="972819"/>
            </a:xfrm>
            <a:custGeom>
              <a:avLst/>
              <a:gdLst/>
              <a:ahLst/>
              <a:cxnLst/>
              <a:rect l="l" t="t" r="r" b="b"/>
              <a:pathLst>
                <a:path w="972820" h="972820">
                  <a:moveTo>
                    <a:pt x="486131" y="0"/>
                  </a:moveTo>
                  <a:lnTo>
                    <a:pt x="439313" y="2225"/>
                  </a:lnTo>
                  <a:lnTo>
                    <a:pt x="393755" y="8765"/>
                  </a:lnTo>
                  <a:lnTo>
                    <a:pt x="349659" y="19417"/>
                  </a:lnTo>
                  <a:lnTo>
                    <a:pt x="307230" y="33976"/>
                  </a:lnTo>
                  <a:lnTo>
                    <a:pt x="266671" y="52238"/>
                  </a:lnTo>
                  <a:lnTo>
                    <a:pt x="228186" y="74001"/>
                  </a:lnTo>
                  <a:lnTo>
                    <a:pt x="191978" y="99060"/>
                  </a:lnTo>
                  <a:lnTo>
                    <a:pt x="158253" y="127212"/>
                  </a:lnTo>
                  <a:lnTo>
                    <a:pt x="127212" y="158253"/>
                  </a:lnTo>
                  <a:lnTo>
                    <a:pt x="99060" y="191978"/>
                  </a:lnTo>
                  <a:lnTo>
                    <a:pt x="74001" y="228186"/>
                  </a:lnTo>
                  <a:lnTo>
                    <a:pt x="52238" y="266671"/>
                  </a:lnTo>
                  <a:lnTo>
                    <a:pt x="33976" y="307230"/>
                  </a:lnTo>
                  <a:lnTo>
                    <a:pt x="19417" y="349659"/>
                  </a:lnTo>
                  <a:lnTo>
                    <a:pt x="8765" y="393755"/>
                  </a:lnTo>
                  <a:lnTo>
                    <a:pt x="2225" y="439313"/>
                  </a:lnTo>
                  <a:lnTo>
                    <a:pt x="0" y="486131"/>
                  </a:lnTo>
                  <a:lnTo>
                    <a:pt x="2225" y="532949"/>
                  </a:lnTo>
                  <a:lnTo>
                    <a:pt x="8765" y="578508"/>
                  </a:lnTo>
                  <a:lnTo>
                    <a:pt x="19417" y="622604"/>
                  </a:lnTo>
                  <a:lnTo>
                    <a:pt x="33976" y="665033"/>
                  </a:lnTo>
                  <a:lnTo>
                    <a:pt x="52238" y="705592"/>
                  </a:lnTo>
                  <a:lnTo>
                    <a:pt x="74001" y="744077"/>
                  </a:lnTo>
                  <a:lnTo>
                    <a:pt x="99060" y="780284"/>
                  </a:lnTo>
                  <a:lnTo>
                    <a:pt x="127212" y="814010"/>
                  </a:lnTo>
                  <a:lnTo>
                    <a:pt x="158253" y="845051"/>
                  </a:lnTo>
                  <a:lnTo>
                    <a:pt x="191978" y="873202"/>
                  </a:lnTo>
                  <a:lnTo>
                    <a:pt x="228186" y="898261"/>
                  </a:lnTo>
                  <a:lnTo>
                    <a:pt x="266671" y="920024"/>
                  </a:lnTo>
                  <a:lnTo>
                    <a:pt x="307230" y="938287"/>
                  </a:lnTo>
                  <a:lnTo>
                    <a:pt x="349659" y="952846"/>
                  </a:lnTo>
                  <a:lnTo>
                    <a:pt x="393755" y="963497"/>
                  </a:lnTo>
                  <a:lnTo>
                    <a:pt x="439313" y="970038"/>
                  </a:lnTo>
                  <a:lnTo>
                    <a:pt x="486131" y="972263"/>
                  </a:lnTo>
                  <a:lnTo>
                    <a:pt x="532949" y="970038"/>
                  </a:lnTo>
                  <a:lnTo>
                    <a:pt x="578508" y="963497"/>
                  </a:lnTo>
                  <a:lnTo>
                    <a:pt x="622604" y="952846"/>
                  </a:lnTo>
                  <a:lnTo>
                    <a:pt x="665033" y="938287"/>
                  </a:lnTo>
                  <a:lnTo>
                    <a:pt x="705592" y="920024"/>
                  </a:lnTo>
                  <a:lnTo>
                    <a:pt x="744077" y="898261"/>
                  </a:lnTo>
                  <a:lnTo>
                    <a:pt x="780284" y="873202"/>
                  </a:lnTo>
                  <a:lnTo>
                    <a:pt x="814010" y="845051"/>
                  </a:lnTo>
                  <a:lnTo>
                    <a:pt x="845051" y="814010"/>
                  </a:lnTo>
                  <a:lnTo>
                    <a:pt x="873202" y="780284"/>
                  </a:lnTo>
                  <a:lnTo>
                    <a:pt x="898261" y="744077"/>
                  </a:lnTo>
                  <a:lnTo>
                    <a:pt x="920024" y="705592"/>
                  </a:lnTo>
                  <a:lnTo>
                    <a:pt x="938287" y="665033"/>
                  </a:lnTo>
                  <a:lnTo>
                    <a:pt x="952846" y="622604"/>
                  </a:lnTo>
                  <a:lnTo>
                    <a:pt x="963497" y="578508"/>
                  </a:lnTo>
                  <a:lnTo>
                    <a:pt x="970038" y="532949"/>
                  </a:lnTo>
                  <a:lnTo>
                    <a:pt x="972263" y="486131"/>
                  </a:lnTo>
                  <a:lnTo>
                    <a:pt x="970038" y="439313"/>
                  </a:lnTo>
                  <a:lnTo>
                    <a:pt x="963497" y="393755"/>
                  </a:lnTo>
                  <a:lnTo>
                    <a:pt x="952846" y="349659"/>
                  </a:lnTo>
                  <a:lnTo>
                    <a:pt x="938287" y="307230"/>
                  </a:lnTo>
                  <a:lnTo>
                    <a:pt x="920024" y="266671"/>
                  </a:lnTo>
                  <a:lnTo>
                    <a:pt x="898261" y="228186"/>
                  </a:lnTo>
                  <a:lnTo>
                    <a:pt x="873202" y="191978"/>
                  </a:lnTo>
                  <a:lnTo>
                    <a:pt x="845051" y="158253"/>
                  </a:lnTo>
                  <a:lnTo>
                    <a:pt x="814010" y="127212"/>
                  </a:lnTo>
                  <a:lnTo>
                    <a:pt x="780284" y="99060"/>
                  </a:lnTo>
                  <a:lnTo>
                    <a:pt x="744077" y="74001"/>
                  </a:lnTo>
                  <a:lnTo>
                    <a:pt x="705592" y="52238"/>
                  </a:lnTo>
                  <a:lnTo>
                    <a:pt x="665033" y="33976"/>
                  </a:lnTo>
                  <a:lnTo>
                    <a:pt x="622604" y="19417"/>
                  </a:lnTo>
                  <a:lnTo>
                    <a:pt x="578508" y="8765"/>
                  </a:lnTo>
                  <a:lnTo>
                    <a:pt x="532949" y="2225"/>
                  </a:lnTo>
                  <a:lnTo>
                    <a:pt x="486131" y="0"/>
                  </a:lnTo>
                  <a:close/>
                </a:path>
              </a:pathLst>
            </a:custGeom>
            <a:solidFill>
              <a:srgbClr val="FFD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838987" y="4571721"/>
              <a:ext cx="648335" cy="526415"/>
            </a:xfrm>
            <a:custGeom>
              <a:avLst/>
              <a:gdLst/>
              <a:ahLst/>
              <a:cxnLst/>
              <a:rect l="l" t="t" r="r" b="b"/>
              <a:pathLst>
                <a:path w="648334" h="526414">
                  <a:moveTo>
                    <a:pt x="562621" y="0"/>
                  </a:moveTo>
                  <a:lnTo>
                    <a:pt x="207124" y="348345"/>
                  </a:lnTo>
                  <a:lnTo>
                    <a:pt x="87442" y="225417"/>
                  </a:lnTo>
                  <a:lnTo>
                    <a:pt x="0" y="320503"/>
                  </a:lnTo>
                  <a:lnTo>
                    <a:pt x="209794" y="526381"/>
                  </a:lnTo>
                  <a:lnTo>
                    <a:pt x="648231" y="84615"/>
                  </a:lnTo>
                  <a:lnTo>
                    <a:pt x="5626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6701368" y="5516676"/>
            <a:ext cx="972819" cy="972819"/>
            <a:chOff x="6701368" y="5516676"/>
            <a:chExt cx="972819" cy="972819"/>
          </a:xfrm>
        </p:grpSpPr>
        <p:sp>
          <p:nvSpPr>
            <p:cNvPr id="19" name="object 19"/>
            <p:cNvSpPr/>
            <p:nvPr/>
          </p:nvSpPr>
          <p:spPr>
            <a:xfrm>
              <a:off x="6701368" y="5516676"/>
              <a:ext cx="972819" cy="972819"/>
            </a:xfrm>
            <a:custGeom>
              <a:avLst/>
              <a:gdLst/>
              <a:ahLst/>
              <a:cxnLst/>
              <a:rect l="l" t="t" r="r" b="b"/>
              <a:pathLst>
                <a:path w="972820" h="972820">
                  <a:moveTo>
                    <a:pt x="486131" y="0"/>
                  </a:moveTo>
                  <a:lnTo>
                    <a:pt x="439313" y="2225"/>
                  </a:lnTo>
                  <a:lnTo>
                    <a:pt x="393755" y="8765"/>
                  </a:lnTo>
                  <a:lnTo>
                    <a:pt x="349659" y="19417"/>
                  </a:lnTo>
                  <a:lnTo>
                    <a:pt x="307230" y="33976"/>
                  </a:lnTo>
                  <a:lnTo>
                    <a:pt x="266671" y="52238"/>
                  </a:lnTo>
                  <a:lnTo>
                    <a:pt x="228186" y="74001"/>
                  </a:lnTo>
                  <a:lnTo>
                    <a:pt x="191978" y="99060"/>
                  </a:lnTo>
                  <a:lnTo>
                    <a:pt x="158253" y="127212"/>
                  </a:lnTo>
                  <a:lnTo>
                    <a:pt x="127212" y="158253"/>
                  </a:lnTo>
                  <a:lnTo>
                    <a:pt x="99060" y="191978"/>
                  </a:lnTo>
                  <a:lnTo>
                    <a:pt x="74001" y="228186"/>
                  </a:lnTo>
                  <a:lnTo>
                    <a:pt x="52238" y="266671"/>
                  </a:lnTo>
                  <a:lnTo>
                    <a:pt x="33976" y="307230"/>
                  </a:lnTo>
                  <a:lnTo>
                    <a:pt x="19417" y="349659"/>
                  </a:lnTo>
                  <a:lnTo>
                    <a:pt x="8765" y="393755"/>
                  </a:lnTo>
                  <a:lnTo>
                    <a:pt x="2225" y="439313"/>
                  </a:lnTo>
                  <a:lnTo>
                    <a:pt x="0" y="486131"/>
                  </a:lnTo>
                  <a:lnTo>
                    <a:pt x="2225" y="532949"/>
                  </a:lnTo>
                  <a:lnTo>
                    <a:pt x="8765" y="578508"/>
                  </a:lnTo>
                  <a:lnTo>
                    <a:pt x="19417" y="622604"/>
                  </a:lnTo>
                  <a:lnTo>
                    <a:pt x="33976" y="665033"/>
                  </a:lnTo>
                  <a:lnTo>
                    <a:pt x="52238" y="705592"/>
                  </a:lnTo>
                  <a:lnTo>
                    <a:pt x="74001" y="744077"/>
                  </a:lnTo>
                  <a:lnTo>
                    <a:pt x="99060" y="780284"/>
                  </a:lnTo>
                  <a:lnTo>
                    <a:pt x="127212" y="814010"/>
                  </a:lnTo>
                  <a:lnTo>
                    <a:pt x="158253" y="845051"/>
                  </a:lnTo>
                  <a:lnTo>
                    <a:pt x="191978" y="873202"/>
                  </a:lnTo>
                  <a:lnTo>
                    <a:pt x="228186" y="898261"/>
                  </a:lnTo>
                  <a:lnTo>
                    <a:pt x="266671" y="920024"/>
                  </a:lnTo>
                  <a:lnTo>
                    <a:pt x="307230" y="938287"/>
                  </a:lnTo>
                  <a:lnTo>
                    <a:pt x="349659" y="952846"/>
                  </a:lnTo>
                  <a:lnTo>
                    <a:pt x="393755" y="963497"/>
                  </a:lnTo>
                  <a:lnTo>
                    <a:pt x="439313" y="970038"/>
                  </a:lnTo>
                  <a:lnTo>
                    <a:pt x="486131" y="972263"/>
                  </a:lnTo>
                  <a:lnTo>
                    <a:pt x="532949" y="970038"/>
                  </a:lnTo>
                  <a:lnTo>
                    <a:pt x="578508" y="963497"/>
                  </a:lnTo>
                  <a:lnTo>
                    <a:pt x="622604" y="952846"/>
                  </a:lnTo>
                  <a:lnTo>
                    <a:pt x="665033" y="938287"/>
                  </a:lnTo>
                  <a:lnTo>
                    <a:pt x="705592" y="920024"/>
                  </a:lnTo>
                  <a:lnTo>
                    <a:pt x="744077" y="898261"/>
                  </a:lnTo>
                  <a:lnTo>
                    <a:pt x="780284" y="873202"/>
                  </a:lnTo>
                  <a:lnTo>
                    <a:pt x="814010" y="845051"/>
                  </a:lnTo>
                  <a:lnTo>
                    <a:pt x="845051" y="814010"/>
                  </a:lnTo>
                  <a:lnTo>
                    <a:pt x="873202" y="780284"/>
                  </a:lnTo>
                  <a:lnTo>
                    <a:pt x="898261" y="744077"/>
                  </a:lnTo>
                  <a:lnTo>
                    <a:pt x="920024" y="705592"/>
                  </a:lnTo>
                  <a:lnTo>
                    <a:pt x="938287" y="665033"/>
                  </a:lnTo>
                  <a:lnTo>
                    <a:pt x="952846" y="622604"/>
                  </a:lnTo>
                  <a:lnTo>
                    <a:pt x="963497" y="578508"/>
                  </a:lnTo>
                  <a:lnTo>
                    <a:pt x="970038" y="532949"/>
                  </a:lnTo>
                  <a:lnTo>
                    <a:pt x="972263" y="486131"/>
                  </a:lnTo>
                  <a:lnTo>
                    <a:pt x="970038" y="439313"/>
                  </a:lnTo>
                  <a:lnTo>
                    <a:pt x="963497" y="393755"/>
                  </a:lnTo>
                  <a:lnTo>
                    <a:pt x="952846" y="349659"/>
                  </a:lnTo>
                  <a:lnTo>
                    <a:pt x="938287" y="307230"/>
                  </a:lnTo>
                  <a:lnTo>
                    <a:pt x="920024" y="266671"/>
                  </a:lnTo>
                  <a:lnTo>
                    <a:pt x="898261" y="228186"/>
                  </a:lnTo>
                  <a:lnTo>
                    <a:pt x="873202" y="191978"/>
                  </a:lnTo>
                  <a:lnTo>
                    <a:pt x="845051" y="158253"/>
                  </a:lnTo>
                  <a:lnTo>
                    <a:pt x="814010" y="127212"/>
                  </a:lnTo>
                  <a:lnTo>
                    <a:pt x="780284" y="99060"/>
                  </a:lnTo>
                  <a:lnTo>
                    <a:pt x="744077" y="74001"/>
                  </a:lnTo>
                  <a:lnTo>
                    <a:pt x="705592" y="52238"/>
                  </a:lnTo>
                  <a:lnTo>
                    <a:pt x="665033" y="33976"/>
                  </a:lnTo>
                  <a:lnTo>
                    <a:pt x="622604" y="19417"/>
                  </a:lnTo>
                  <a:lnTo>
                    <a:pt x="578508" y="8765"/>
                  </a:lnTo>
                  <a:lnTo>
                    <a:pt x="532949" y="2225"/>
                  </a:lnTo>
                  <a:lnTo>
                    <a:pt x="486131" y="0"/>
                  </a:lnTo>
                  <a:close/>
                </a:path>
              </a:pathLst>
            </a:custGeom>
            <a:solidFill>
              <a:srgbClr val="FFD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838987" y="5759424"/>
              <a:ext cx="648335" cy="526415"/>
            </a:xfrm>
            <a:custGeom>
              <a:avLst/>
              <a:gdLst/>
              <a:ahLst/>
              <a:cxnLst/>
              <a:rect l="l" t="t" r="r" b="b"/>
              <a:pathLst>
                <a:path w="648334" h="526414">
                  <a:moveTo>
                    <a:pt x="562621" y="0"/>
                  </a:moveTo>
                  <a:lnTo>
                    <a:pt x="207124" y="348345"/>
                  </a:lnTo>
                  <a:lnTo>
                    <a:pt x="87442" y="225417"/>
                  </a:lnTo>
                  <a:lnTo>
                    <a:pt x="0" y="320503"/>
                  </a:lnTo>
                  <a:lnTo>
                    <a:pt x="209794" y="526381"/>
                  </a:lnTo>
                  <a:lnTo>
                    <a:pt x="648231" y="84615"/>
                  </a:lnTo>
                  <a:lnTo>
                    <a:pt x="5626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6701368" y="6704379"/>
            <a:ext cx="972819" cy="972819"/>
            <a:chOff x="6701368" y="6704379"/>
            <a:chExt cx="972819" cy="972819"/>
          </a:xfrm>
        </p:grpSpPr>
        <p:sp>
          <p:nvSpPr>
            <p:cNvPr id="22" name="object 22"/>
            <p:cNvSpPr/>
            <p:nvPr/>
          </p:nvSpPr>
          <p:spPr>
            <a:xfrm>
              <a:off x="6701368" y="6704379"/>
              <a:ext cx="972819" cy="972819"/>
            </a:xfrm>
            <a:custGeom>
              <a:avLst/>
              <a:gdLst/>
              <a:ahLst/>
              <a:cxnLst/>
              <a:rect l="l" t="t" r="r" b="b"/>
              <a:pathLst>
                <a:path w="972820" h="972820">
                  <a:moveTo>
                    <a:pt x="486131" y="0"/>
                  </a:moveTo>
                  <a:lnTo>
                    <a:pt x="439313" y="2225"/>
                  </a:lnTo>
                  <a:lnTo>
                    <a:pt x="393755" y="8765"/>
                  </a:lnTo>
                  <a:lnTo>
                    <a:pt x="349659" y="19417"/>
                  </a:lnTo>
                  <a:lnTo>
                    <a:pt x="307230" y="33976"/>
                  </a:lnTo>
                  <a:lnTo>
                    <a:pt x="266671" y="52238"/>
                  </a:lnTo>
                  <a:lnTo>
                    <a:pt x="228186" y="74001"/>
                  </a:lnTo>
                  <a:lnTo>
                    <a:pt x="191978" y="99060"/>
                  </a:lnTo>
                  <a:lnTo>
                    <a:pt x="158253" y="127212"/>
                  </a:lnTo>
                  <a:lnTo>
                    <a:pt x="127212" y="158253"/>
                  </a:lnTo>
                  <a:lnTo>
                    <a:pt x="99060" y="191978"/>
                  </a:lnTo>
                  <a:lnTo>
                    <a:pt x="74001" y="228186"/>
                  </a:lnTo>
                  <a:lnTo>
                    <a:pt x="52238" y="266671"/>
                  </a:lnTo>
                  <a:lnTo>
                    <a:pt x="33976" y="307230"/>
                  </a:lnTo>
                  <a:lnTo>
                    <a:pt x="19417" y="349659"/>
                  </a:lnTo>
                  <a:lnTo>
                    <a:pt x="8765" y="393755"/>
                  </a:lnTo>
                  <a:lnTo>
                    <a:pt x="2225" y="439313"/>
                  </a:lnTo>
                  <a:lnTo>
                    <a:pt x="0" y="486131"/>
                  </a:lnTo>
                  <a:lnTo>
                    <a:pt x="2225" y="532949"/>
                  </a:lnTo>
                  <a:lnTo>
                    <a:pt x="8765" y="578508"/>
                  </a:lnTo>
                  <a:lnTo>
                    <a:pt x="19417" y="622604"/>
                  </a:lnTo>
                  <a:lnTo>
                    <a:pt x="33976" y="665033"/>
                  </a:lnTo>
                  <a:lnTo>
                    <a:pt x="52238" y="705592"/>
                  </a:lnTo>
                  <a:lnTo>
                    <a:pt x="74001" y="744077"/>
                  </a:lnTo>
                  <a:lnTo>
                    <a:pt x="99060" y="780284"/>
                  </a:lnTo>
                  <a:lnTo>
                    <a:pt x="127212" y="814010"/>
                  </a:lnTo>
                  <a:lnTo>
                    <a:pt x="158253" y="845051"/>
                  </a:lnTo>
                  <a:lnTo>
                    <a:pt x="191978" y="873202"/>
                  </a:lnTo>
                  <a:lnTo>
                    <a:pt x="228186" y="898261"/>
                  </a:lnTo>
                  <a:lnTo>
                    <a:pt x="266671" y="920024"/>
                  </a:lnTo>
                  <a:lnTo>
                    <a:pt x="307230" y="938287"/>
                  </a:lnTo>
                  <a:lnTo>
                    <a:pt x="349659" y="952846"/>
                  </a:lnTo>
                  <a:lnTo>
                    <a:pt x="393755" y="963497"/>
                  </a:lnTo>
                  <a:lnTo>
                    <a:pt x="439313" y="970038"/>
                  </a:lnTo>
                  <a:lnTo>
                    <a:pt x="486131" y="972263"/>
                  </a:lnTo>
                  <a:lnTo>
                    <a:pt x="532949" y="970038"/>
                  </a:lnTo>
                  <a:lnTo>
                    <a:pt x="578508" y="963497"/>
                  </a:lnTo>
                  <a:lnTo>
                    <a:pt x="622604" y="952846"/>
                  </a:lnTo>
                  <a:lnTo>
                    <a:pt x="665033" y="938287"/>
                  </a:lnTo>
                  <a:lnTo>
                    <a:pt x="705592" y="920024"/>
                  </a:lnTo>
                  <a:lnTo>
                    <a:pt x="744077" y="898261"/>
                  </a:lnTo>
                  <a:lnTo>
                    <a:pt x="780284" y="873202"/>
                  </a:lnTo>
                  <a:lnTo>
                    <a:pt x="814010" y="845051"/>
                  </a:lnTo>
                  <a:lnTo>
                    <a:pt x="845051" y="814010"/>
                  </a:lnTo>
                  <a:lnTo>
                    <a:pt x="873202" y="780284"/>
                  </a:lnTo>
                  <a:lnTo>
                    <a:pt x="898261" y="744077"/>
                  </a:lnTo>
                  <a:lnTo>
                    <a:pt x="920024" y="705592"/>
                  </a:lnTo>
                  <a:lnTo>
                    <a:pt x="938287" y="665033"/>
                  </a:lnTo>
                  <a:lnTo>
                    <a:pt x="952846" y="622604"/>
                  </a:lnTo>
                  <a:lnTo>
                    <a:pt x="963497" y="578508"/>
                  </a:lnTo>
                  <a:lnTo>
                    <a:pt x="970038" y="532949"/>
                  </a:lnTo>
                  <a:lnTo>
                    <a:pt x="972263" y="486131"/>
                  </a:lnTo>
                  <a:lnTo>
                    <a:pt x="970038" y="439313"/>
                  </a:lnTo>
                  <a:lnTo>
                    <a:pt x="963497" y="393755"/>
                  </a:lnTo>
                  <a:lnTo>
                    <a:pt x="952846" y="349659"/>
                  </a:lnTo>
                  <a:lnTo>
                    <a:pt x="938287" y="307230"/>
                  </a:lnTo>
                  <a:lnTo>
                    <a:pt x="920024" y="266671"/>
                  </a:lnTo>
                  <a:lnTo>
                    <a:pt x="898261" y="228186"/>
                  </a:lnTo>
                  <a:lnTo>
                    <a:pt x="873202" y="191978"/>
                  </a:lnTo>
                  <a:lnTo>
                    <a:pt x="845051" y="158253"/>
                  </a:lnTo>
                  <a:lnTo>
                    <a:pt x="814010" y="127212"/>
                  </a:lnTo>
                  <a:lnTo>
                    <a:pt x="780284" y="99060"/>
                  </a:lnTo>
                  <a:lnTo>
                    <a:pt x="744077" y="74001"/>
                  </a:lnTo>
                  <a:lnTo>
                    <a:pt x="705592" y="52238"/>
                  </a:lnTo>
                  <a:lnTo>
                    <a:pt x="665033" y="33976"/>
                  </a:lnTo>
                  <a:lnTo>
                    <a:pt x="622604" y="19417"/>
                  </a:lnTo>
                  <a:lnTo>
                    <a:pt x="578508" y="8765"/>
                  </a:lnTo>
                  <a:lnTo>
                    <a:pt x="532949" y="2225"/>
                  </a:lnTo>
                  <a:lnTo>
                    <a:pt x="486131" y="0"/>
                  </a:lnTo>
                  <a:close/>
                </a:path>
              </a:pathLst>
            </a:custGeom>
            <a:solidFill>
              <a:srgbClr val="FFD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838987" y="6947127"/>
              <a:ext cx="648335" cy="526415"/>
            </a:xfrm>
            <a:custGeom>
              <a:avLst/>
              <a:gdLst/>
              <a:ahLst/>
              <a:cxnLst/>
              <a:rect l="l" t="t" r="r" b="b"/>
              <a:pathLst>
                <a:path w="648334" h="526415">
                  <a:moveTo>
                    <a:pt x="562621" y="0"/>
                  </a:moveTo>
                  <a:lnTo>
                    <a:pt x="207124" y="348345"/>
                  </a:lnTo>
                  <a:lnTo>
                    <a:pt x="87442" y="225417"/>
                  </a:lnTo>
                  <a:lnTo>
                    <a:pt x="0" y="320503"/>
                  </a:lnTo>
                  <a:lnTo>
                    <a:pt x="209794" y="526381"/>
                  </a:lnTo>
                  <a:lnTo>
                    <a:pt x="648231" y="84615"/>
                  </a:lnTo>
                  <a:lnTo>
                    <a:pt x="5626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6701368" y="7892082"/>
            <a:ext cx="972819" cy="972819"/>
            <a:chOff x="6701368" y="7892082"/>
            <a:chExt cx="972819" cy="972819"/>
          </a:xfrm>
        </p:grpSpPr>
        <p:sp>
          <p:nvSpPr>
            <p:cNvPr id="25" name="object 25"/>
            <p:cNvSpPr/>
            <p:nvPr/>
          </p:nvSpPr>
          <p:spPr>
            <a:xfrm>
              <a:off x="6701368" y="7892082"/>
              <a:ext cx="972819" cy="972819"/>
            </a:xfrm>
            <a:custGeom>
              <a:avLst/>
              <a:gdLst/>
              <a:ahLst/>
              <a:cxnLst/>
              <a:rect l="l" t="t" r="r" b="b"/>
              <a:pathLst>
                <a:path w="972820" h="972820">
                  <a:moveTo>
                    <a:pt x="486131" y="0"/>
                  </a:moveTo>
                  <a:lnTo>
                    <a:pt x="439313" y="2225"/>
                  </a:lnTo>
                  <a:lnTo>
                    <a:pt x="393755" y="8765"/>
                  </a:lnTo>
                  <a:lnTo>
                    <a:pt x="349659" y="19417"/>
                  </a:lnTo>
                  <a:lnTo>
                    <a:pt x="307230" y="33976"/>
                  </a:lnTo>
                  <a:lnTo>
                    <a:pt x="266671" y="52238"/>
                  </a:lnTo>
                  <a:lnTo>
                    <a:pt x="228186" y="74001"/>
                  </a:lnTo>
                  <a:lnTo>
                    <a:pt x="191978" y="99060"/>
                  </a:lnTo>
                  <a:lnTo>
                    <a:pt x="158253" y="127212"/>
                  </a:lnTo>
                  <a:lnTo>
                    <a:pt x="127212" y="158253"/>
                  </a:lnTo>
                  <a:lnTo>
                    <a:pt x="99060" y="191978"/>
                  </a:lnTo>
                  <a:lnTo>
                    <a:pt x="74001" y="228186"/>
                  </a:lnTo>
                  <a:lnTo>
                    <a:pt x="52238" y="266671"/>
                  </a:lnTo>
                  <a:lnTo>
                    <a:pt x="33976" y="307230"/>
                  </a:lnTo>
                  <a:lnTo>
                    <a:pt x="19417" y="349659"/>
                  </a:lnTo>
                  <a:lnTo>
                    <a:pt x="8765" y="393755"/>
                  </a:lnTo>
                  <a:lnTo>
                    <a:pt x="2225" y="439313"/>
                  </a:lnTo>
                  <a:lnTo>
                    <a:pt x="0" y="486131"/>
                  </a:lnTo>
                  <a:lnTo>
                    <a:pt x="2225" y="532949"/>
                  </a:lnTo>
                  <a:lnTo>
                    <a:pt x="8765" y="578508"/>
                  </a:lnTo>
                  <a:lnTo>
                    <a:pt x="19417" y="622604"/>
                  </a:lnTo>
                  <a:lnTo>
                    <a:pt x="33976" y="665033"/>
                  </a:lnTo>
                  <a:lnTo>
                    <a:pt x="52238" y="705592"/>
                  </a:lnTo>
                  <a:lnTo>
                    <a:pt x="74001" y="744077"/>
                  </a:lnTo>
                  <a:lnTo>
                    <a:pt x="99060" y="780284"/>
                  </a:lnTo>
                  <a:lnTo>
                    <a:pt x="127212" y="814010"/>
                  </a:lnTo>
                  <a:lnTo>
                    <a:pt x="158253" y="845051"/>
                  </a:lnTo>
                  <a:lnTo>
                    <a:pt x="191978" y="873202"/>
                  </a:lnTo>
                  <a:lnTo>
                    <a:pt x="228186" y="898261"/>
                  </a:lnTo>
                  <a:lnTo>
                    <a:pt x="266671" y="920024"/>
                  </a:lnTo>
                  <a:lnTo>
                    <a:pt x="307230" y="938287"/>
                  </a:lnTo>
                  <a:lnTo>
                    <a:pt x="349659" y="952846"/>
                  </a:lnTo>
                  <a:lnTo>
                    <a:pt x="393755" y="963497"/>
                  </a:lnTo>
                  <a:lnTo>
                    <a:pt x="439313" y="970038"/>
                  </a:lnTo>
                  <a:lnTo>
                    <a:pt x="486131" y="972263"/>
                  </a:lnTo>
                  <a:lnTo>
                    <a:pt x="532949" y="970038"/>
                  </a:lnTo>
                  <a:lnTo>
                    <a:pt x="578508" y="963497"/>
                  </a:lnTo>
                  <a:lnTo>
                    <a:pt x="622604" y="952846"/>
                  </a:lnTo>
                  <a:lnTo>
                    <a:pt x="665033" y="938287"/>
                  </a:lnTo>
                  <a:lnTo>
                    <a:pt x="705592" y="920024"/>
                  </a:lnTo>
                  <a:lnTo>
                    <a:pt x="744077" y="898261"/>
                  </a:lnTo>
                  <a:lnTo>
                    <a:pt x="780284" y="873202"/>
                  </a:lnTo>
                  <a:lnTo>
                    <a:pt x="814010" y="845051"/>
                  </a:lnTo>
                  <a:lnTo>
                    <a:pt x="845051" y="814010"/>
                  </a:lnTo>
                  <a:lnTo>
                    <a:pt x="873202" y="780284"/>
                  </a:lnTo>
                  <a:lnTo>
                    <a:pt x="898261" y="744077"/>
                  </a:lnTo>
                  <a:lnTo>
                    <a:pt x="920024" y="705592"/>
                  </a:lnTo>
                  <a:lnTo>
                    <a:pt x="938287" y="665033"/>
                  </a:lnTo>
                  <a:lnTo>
                    <a:pt x="952846" y="622604"/>
                  </a:lnTo>
                  <a:lnTo>
                    <a:pt x="963497" y="578508"/>
                  </a:lnTo>
                  <a:lnTo>
                    <a:pt x="970038" y="532949"/>
                  </a:lnTo>
                  <a:lnTo>
                    <a:pt x="972263" y="486131"/>
                  </a:lnTo>
                  <a:lnTo>
                    <a:pt x="970038" y="439313"/>
                  </a:lnTo>
                  <a:lnTo>
                    <a:pt x="963497" y="393755"/>
                  </a:lnTo>
                  <a:lnTo>
                    <a:pt x="952846" y="349659"/>
                  </a:lnTo>
                  <a:lnTo>
                    <a:pt x="938287" y="307230"/>
                  </a:lnTo>
                  <a:lnTo>
                    <a:pt x="920024" y="266671"/>
                  </a:lnTo>
                  <a:lnTo>
                    <a:pt x="898261" y="228186"/>
                  </a:lnTo>
                  <a:lnTo>
                    <a:pt x="873202" y="191978"/>
                  </a:lnTo>
                  <a:lnTo>
                    <a:pt x="845051" y="158253"/>
                  </a:lnTo>
                  <a:lnTo>
                    <a:pt x="814010" y="127212"/>
                  </a:lnTo>
                  <a:lnTo>
                    <a:pt x="780284" y="99060"/>
                  </a:lnTo>
                  <a:lnTo>
                    <a:pt x="744077" y="74001"/>
                  </a:lnTo>
                  <a:lnTo>
                    <a:pt x="705592" y="52238"/>
                  </a:lnTo>
                  <a:lnTo>
                    <a:pt x="665033" y="33976"/>
                  </a:lnTo>
                  <a:lnTo>
                    <a:pt x="622604" y="19417"/>
                  </a:lnTo>
                  <a:lnTo>
                    <a:pt x="578508" y="8765"/>
                  </a:lnTo>
                  <a:lnTo>
                    <a:pt x="532949" y="2225"/>
                  </a:lnTo>
                  <a:lnTo>
                    <a:pt x="486131" y="0"/>
                  </a:lnTo>
                  <a:close/>
                </a:path>
              </a:pathLst>
            </a:custGeom>
            <a:solidFill>
              <a:srgbClr val="FFD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838987" y="8134831"/>
              <a:ext cx="648335" cy="526415"/>
            </a:xfrm>
            <a:custGeom>
              <a:avLst/>
              <a:gdLst/>
              <a:ahLst/>
              <a:cxnLst/>
              <a:rect l="l" t="t" r="r" b="b"/>
              <a:pathLst>
                <a:path w="648334" h="526415">
                  <a:moveTo>
                    <a:pt x="562621" y="0"/>
                  </a:moveTo>
                  <a:lnTo>
                    <a:pt x="207124" y="348345"/>
                  </a:lnTo>
                  <a:lnTo>
                    <a:pt x="87442" y="225417"/>
                  </a:lnTo>
                  <a:lnTo>
                    <a:pt x="0" y="320503"/>
                  </a:lnTo>
                  <a:lnTo>
                    <a:pt x="209794" y="526381"/>
                  </a:lnTo>
                  <a:lnTo>
                    <a:pt x="648231" y="84615"/>
                  </a:lnTo>
                  <a:lnTo>
                    <a:pt x="5626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6701368" y="9079786"/>
            <a:ext cx="972819" cy="972819"/>
            <a:chOff x="6701368" y="9079786"/>
            <a:chExt cx="972819" cy="972819"/>
          </a:xfrm>
        </p:grpSpPr>
        <p:sp>
          <p:nvSpPr>
            <p:cNvPr id="28" name="object 28"/>
            <p:cNvSpPr/>
            <p:nvPr/>
          </p:nvSpPr>
          <p:spPr>
            <a:xfrm>
              <a:off x="6701368" y="9079786"/>
              <a:ext cx="972819" cy="972819"/>
            </a:xfrm>
            <a:custGeom>
              <a:avLst/>
              <a:gdLst/>
              <a:ahLst/>
              <a:cxnLst/>
              <a:rect l="l" t="t" r="r" b="b"/>
              <a:pathLst>
                <a:path w="972820" h="972820">
                  <a:moveTo>
                    <a:pt x="486131" y="0"/>
                  </a:moveTo>
                  <a:lnTo>
                    <a:pt x="439313" y="2225"/>
                  </a:lnTo>
                  <a:lnTo>
                    <a:pt x="393755" y="8765"/>
                  </a:lnTo>
                  <a:lnTo>
                    <a:pt x="349659" y="19417"/>
                  </a:lnTo>
                  <a:lnTo>
                    <a:pt x="307230" y="33976"/>
                  </a:lnTo>
                  <a:lnTo>
                    <a:pt x="266671" y="52238"/>
                  </a:lnTo>
                  <a:lnTo>
                    <a:pt x="228186" y="74001"/>
                  </a:lnTo>
                  <a:lnTo>
                    <a:pt x="191978" y="99060"/>
                  </a:lnTo>
                  <a:lnTo>
                    <a:pt x="158253" y="127212"/>
                  </a:lnTo>
                  <a:lnTo>
                    <a:pt x="127212" y="158253"/>
                  </a:lnTo>
                  <a:lnTo>
                    <a:pt x="99060" y="191978"/>
                  </a:lnTo>
                  <a:lnTo>
                    <a:pt x="74001" y="228186"/>
                  </a:lnTo>
                  <a:lnTo>
                    <a:pt x="52238" y="266671"/>
                  </a:lnTo>
                  <a:lnTo>
                    <a:pt x="33976" y="307230"/>
                  </a:lnTo>
                  <a:lnTo>
                    <a:pt x="19417" y="349659"/>
                  </a:lnTo>
                  <a:lnTo>
                    <a:pt x="8765" y="393755"/>
                  </a:lnTo>
                  <a:lnTo>
                    <a:pt x="2225" y="439313"/>
                  </a:lnTo>
                  <a:lnTo>
                    <a:pt x="0" y="486131"/>
                  </a:lnTo>
                  <a:lnTo>
                    <a:pt x="2225" y="532949"/>
                  </a:lnTo>
                  <a:lnTo>
                    <a:pt x="8765" y="578508"/>
                  </a:lnTo>
                  <a:lnTo>
                    <a:pt x="19417" y="622604"/>
                  </a:lnTo>
                  <a:lnTo>
                    <a:pt x="33976" y="665033"/>
                  </a:lnTo>
                  <a:lnTo>
                    <a:pt x="52238" y="705592"/>
                  </a:lnTo>
                  <a:lnTo>
                    <a:pt x="74001" y="744077"/>
                  </a:lnTo>
                  <a:lnTo>
                    <a:pt x="99060" y="780284"/>
                  </a:lnTo>
                  <a:lnTo>
                    <a:pt x="127212" y="814010"/>
                  </a:lnTo>
                  <a:lnTo>
                    <a:pt x="158253" y="845051"/>
                  </a:lnTo>
                  <a:lnTo>
                    <a:pt x="191978" y="873202"/>
                  </a:lnTo>
                  <a:lnTo>
                    <a:pt x="228186" y="898261"/>
                  </a:lnTo>
                  <a:lnTo>
                    <a:pt x="266671" y="920024"/>
                  </a:lnTo>
                  <a:lnTo>
                    <a:pt x="307230" y="938287"/>
                  </a:lnTo>
                  <a:lnTo>
                    <a:pt x="349659" y="952846"/>
                  </a:lnTo>
                  <a:lnTo>
                    <a:pt x="393755" y="963497"/>
                  </a:lnTo>
                  <a:lnTo>
                    <a:pt x="439313" y="970038"/>
                  </a:lnTo>
                  <a:lnTo>
                    <a:pt x="486131" y="972263"/>
                  </a:lnTo>
                  <a:lnTo>
                    <a:pt x="532949" y="970038"/>
                  </a:lnTo>
                  <a:lnTo>
                    <a:pt x="578508" y="963497"/>
                  </a:lnTo>
                  <a:lnTo>
                    <a:pt x="622604" y="952846"/>
                  </a:lnTo>
                  <a:lnTo>
                    <a:pt x="665033" y="938287"/>
                  </a:lnTo>
                  <a:lnTo>
                    <a:pt x="705592" y="920024"/>
                  </a:lnTo>
                  <a:lnTo>
                    <a:pt x="744077" y="898261"/>
                  </a:lnTo>
                  <a:lnTo>
                    <a:pt x="780284" y="873202"/>
                  </a:lnTo>
                  <a:lnTo>
                    <a:pt x="814010" y="845051"/>
                  </a:lnTo>
                  <a:lnTo>
                    <a:pt x="845051" y="814010"/>
                  </a:lnTo>
                  <a:lnTo>
                    <a:pt x="873202" y="780284"/>
                  </a:lnTo>
                  <a:lnTo>
                    <a:pt x="898261" y="744077"/>
                  </a:lnTo>
                  <a:lnTo>
                    <a:pt x="920024" y="705592"/>
                  </a:lnTo>
                  <a:lnTo>
                    <a:pt x="938287" y="665033"/>
                  </a:lnTo>
                  <a:lnTo>
                    <a:pt x="952846" y="622604"/>
                  </a:lnTo>
                  <a:lnTo>
                    <a:pt x="963497" y="578508"/>
                  </a:lnTo>
                  <a:lnTo>
                    <a:pt x="970038" y="532949"/>
                  </a:lnTo>
                  <a:lnTo>
                    <a:pt x="972263" y="486131"/>
                  </a:lnTo>
                  <a:lnTo>
                    <a:pt x="970038" y="439313"/>
                  </a:lnTo>
                  <a:lnTo>
                    <a:pt x="963497" y="393755"/>
                  </a:lnTo>
                  <a:lnTo>
                    <a:pt x="952846" y="349659"/>
                  </a:lnTo>
                  <a:lnTo>
                    <a:pt x="938287" y="307230"/>
                  </a:lnTo>
                  <a:lnTo>
                    <a:pt x="920024" y="266671"/>
                  </a:lnTo>
                  <a:lnTo>
                    <a:pt x="898261" y="228186"/>
                  </a:lnTo>
                  <a:lnTo>
                    <a:pt x="873202" y="191978"/>
                  </a:lnTo>
                  <a:lnTo>
                    <a:pt x="845051" y="158253"/>
                  </a:lnTo>
                  <a:lnTo>
                    <a:pt x="814010" y="127212"/>
                  </a:lnTo>
                  <a:lnTo>
                    <a:pt x="780284" y="99060"/>
                  </a:lnTo>
                  <a:lnTo>
                    <a:pt x="744077" y="74001"/>
                  </a:lnTo>
                  <a:lnTo>
                    <a:pt x="705592" y="52238"/>
                  </a:lnTo>
                  <a:lnTo>
                    <a:pt x="665033" y="33976"/>
                  </a:lnTo>
                  <a:lnTo>
                    <a:pt x="622604" y="19417"/>
                  </a:lnTo>
                  <a:lnTo>
                    <a:pt x="578508" y="8765"/>
                  </a:lnTo>
                  <a:lnTo>
                    <a:pt x="532949" y="2225"/>
                  </a:lnTo>
                  <a:lnTo>
                    <a:pt x="486131" y="0"/>
                  </a:lnTo>
                  <a:close/>
                </a:path>
              </a:pathLst>
            </a:custGeom>
            <a:solidFill>
              <a:srgbClr val="FFD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838987" y="9322533"/>
              <a:ext cx="648335" cy="526415"/>
            </a:xfrm>
            <a:custGeom>
              <a:avLst/>
              <a:gdLst/>
              <a:ahLst/>
              <a:cxnLst/>
              <a:rect l="l" t="t" r="r" b="b"/>
              <a:pathLst>
                <a:path w="648334" h="526415">
                  <a:moveTo>
                    <a:pt x="562621" y="0"/>
                  </a:moveTo>
                  <a:lnTo>
                    <a:pt x="207124" y="348345"/>
                  </a:lnTo>
                  <a:lnTo>
                    <a:pt x="87442" y="225417"/>
                  </a:lnTo>
                  <a:lnTo>
                    <a:pt x="0" y="320503"/>
                  </a:lnTo>
                  <a:lnTo>
                    <a:pt x="209794" y="526381"/>
                  </a:lnTo>
                  <a:lnTo>
                    <a:pt x="648231" y="84615"/>
                  </a:lnTo>
                  <a:lnTo>
                    <a:pt x="5626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0" name="object 3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56506" y="3141265"/>
            <a:ext cx="4083645" cy="116919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43806" y="1055852"/>
            <a:ext cx="10277475" cy="1567180"/>
          </a:xfrm>
          <a:prstGeom prst="rect">
            <a:avLst/>
          </a:prstGeom>
        </p:spPr>
        <p:txBody>
          <a:bodyPr vert="horz" wrap="square" lIns="0" tIns="133350" rIns="0" bIns="0" rtlCol="0">
            <a:spAutoFit/>
          </a:bodyPr>
          <a:lstStyle/>
          <a:p>
            <a:pPr marL="12700" marR="5080">
              <a:lnSpc>
                <a:spcPts val="5610"/>
              </a:lnSpc>
              <a:spcBef>
                <a:spcPts val="1050"/>
              </a:spcBef>
            </a:pPr>
            <a:r>
              <a:rPr sz="5450" dirty="0"/>
              <a:t>Importance</a:t>
            </a:r>
            <a:r>
              <a:rPr sz="5450" spc="-200" dirty="0"/>
              <a:t> </a:t>
            </a:r>
            <a:r>
              <a:rPr sz="5450" dirty="0"/>
              <a:t>of</a:t>
            </a:r>
            <a:r>
              <a:rPr sz="5450" spc="-200" dirty="0"/>
              <a:t> </a:t>
            </a:r>
            <a:r>
              <a:rPr sz="5450" spc="-10" dirty="0"/>
              <a:t>INTERREG </a:t>
            </a:r>
            <a:r>
              <a:rPr sz="5450" dirty="0"/>
              <a:t>funding</a:t>
            </a:r>
            <a:r>
              <a:rPr sz="5450" spc="-180" dirty="0"/>
              <a:t> </a:t>
            </a:r>
            <a:r>
              <a:rPr sz="5450" dirty="0"/>
              <a:t>in</a:t>
            </a:r>
            <a:r>
              <a:rPr sz="5450" spc="-175" dirty="0"/>
              <a:t> </a:t>
            </a:r>
            <a:r>
              <a:rPr sz="5450" dirty="0"/>
              <a:t>our</a:t>
            </a:r>
            <a:r>
              <a:rPr sz="5450" spc="-175" dirty="0"/>
              <a:t> </a:t>
            </a:r>
            <a:r>
              <a:rPr sz="5450" dirty="0"/>
              <a:t>programme</a:t>
            </a:r>
            <a:r>
              <a:rPr sz="5450" spc="-180" dirty="0"/>
              <a:t> </a:t>
            </a:r>
            <a:r>
              <a:rPr sz="5450" spc="-20" dirty="0"/>
              <a:t>area</a:t>
            </a:r>
            <a:endParaRPr sz="5450"/>
          </a:p>
        </p:txBody>
      </p:sp>
      <p:sp>
        <p:nvSpPr>
          <p:cNvPr id="3" name="object 3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433705" marR="1053465" indent="-421640">
              <a:lnSpc>
                <a:spcPts val="3300"/>
              </a:lnSpc>
              <a:spcBef>
                <a:spcPts val="260"/>
              </a:spcBef>
              <a:buClr>
                <a:srgbClr val="FFDD00"/>
              </a:buClr>
              <a:buChar char="•"/>
              <a:tabLst>
                <a:tab pos="433705" algn="l"/>
              </a:tabLst>
            </a:pPr>
            <a:r>
              <a:rPr dirty="0"/>
              <a:t>The</a:t>
            </a:r>
            <a:r>
              <a:rPr spc="-50" dirty="0"/>
              <a:t> </a:t>
            </a:r>
            <a:r>
              <a:rPr dirty="0"/>
              <a:t>programmes</a:t>
            </a:r>
            <a:r>
              <a:rPr spc="-45" dirty="0"/>
              <a:t> </a:t>
            </a:r>
            <a:r>
              <a:rPr dirty="0"/>
              <a:t>provide</a:t>
            </a:r>
            <a:r>
              <a:rPr spc="-45" dirty="0"/>
              <a:t> </a:t>
            </a:r>
            <a:r>
              <a:rPr dirty="0"/>
              <a:t>for</a:t>
            </a:r>
            <a:r>
              <a:rPr spc="-45" dirty="0"/>
              <a:t> </a:t>
            </a:r>
            <a:r>
              <a:rPr spc="-10" dirty="0"/>
              <a:t>integrated </a:t>
            </a:r>
            <a:r>
              <a:rPr dirty="0"/>
              <a:t>development</a:t>
            </a:r>
            <a:r>
              <a:rPr spc="-100" dirty="0"/>
              <a:t> </a:t>
            </a:r>
            <a:r>
              <a:rPr dirty="0"/>
              <a:t>between</a:t>
            </a:r>
            <a:r>
              <a:rPr spc="-95" dirty="0"/>
              <a:t> </a:t>
            </a:r>
            <a:r>
              <a:rPr dirty="0"/>
              <a:t>neighbouring</a:t>
            </a:r>
            <a:r>
              <a:rPr spc="-95" dirty="0"/>
              <a:t> </a:t>
            </a:r>
            <a:r>
              <a:rPr spc="-25" dirty="0"/>
              <a:t>MSs </a:t>
            </a:r>
            <a:r>
              <a:rPr dirty="0"/>
              <a:t>in</a:t>
            </a:r>
            <a:r>
              <a:rPr spc="-30" dirty="0"/>
              <a:t> </a:t>
            </a:r>
            <a:r>
              <a:rPr dirty="0"/>
              <a:t>the</a:t>
            </a:r>
            <a:r>
              <a:rPr spc="-25" dirty="0"/>
              <a:t> </a:t>
            </a:r>
            <a:r>
              <a:rPr dirty="0"/>
              <a:t>border</a:t>
            </a:r>
            <a:r>
              <a:rPr spc="-25" dirty="0"/>
              <a:t> </a:t>
            </a:r>
            <a:r>
              <a:rPr spc="-10" dirty="0"/>
              <a:t>region</a:t>
            </a:r>
          </a:p>
          <a:p>
            <a:pPr marL="433705" marR="617855" indent="-421640">
              <a:lnSpc>
                <a:spcPts val="3300"/>
              </a:lnSpc>
              <a:spcBef>
                <a:spcPts val="2800"/>
              </a:spcBef>
              <a:buClr>
                <a:srgbClr val="FFDD00"/>
              </a:buClr>
              <a:buChar char="•"/>
              <a:tabLst>
                <a:tab pos="433705" algn="l"/>
              </a:tabLst>
            </a:pPr>
            <a:r>
              <a:rPr dirty="0"/>
              <a:t>Unlock</a:t>
            </a:r>
            <a:r>
              <a:rPr spc="-130" dirty="0"/>
              <a:t> </a:t>
            </a:r>
            <a:r>
              <a:rPr spc="-10" dirty="0"/>
              <a:t>competitiveness</a:t>
            </a:r>
            <a:r>
              <a:rPr spc="-125" dirty="0"/>
              <a:t> </a:t>
            </a:r>
            <a:r>
              <a:rPr dirty="0"/>
              <a:t>potential</a:t>
            </a:r>
            <a:r>
              <a:rPr spc="-125" dirty="0"/>
              <a:t> </a:t>
            </a:r>
            <a:r>
              <a:rPr spc="-25" dirty="0"/>
              <a:t>for </a:t>
            </a:r>
            <a:r>
              <a:rPr dirty="0"/>
              <a:t>industrial</a:t>
            </a:r>
            <a:r>
              <a:rPr spc="-55" dirty="0"/>
              <a:t> </a:t>
            </a:r>
            <a:r>
              <a:rPr dirty="0"/>
              <a:t>and</a:t>
            </a:r>
            <a:r>
              <a:rPr spc="-55" dirty="0"/>
              <a:t> </a:t>
            </a:r>
            <a:r>
              <a:rPr dirty="0"/>
              <a:t>cultural</a:t>
            </a:r>
            <a:r>
              <a:rPr spc="-50" dirty="0"/>
              <a:t> </a:t>
            </a:r>
            <a:r>
              <a:rPr dirty="0"/>
              <a:t>activities</a:t>
            </a:r>
            <a:r>
              <a:rPr spc="-55" dirty="0"/>
              <a:t> </a:t>
            </a:r>
            <a:r>
              <a:rPr dirty="0"/>
              <a:t>and</a:t>
            </a:r>
            <a:r>
              <a:rPr spc="-50" dirty="0"/>
              <a:t> </a:t>
            </a:r>
            <a:r>
              <a:rPr spc="-10" dirty="0"/>
              <a:t>growth </a:t>
            </a:r>
            <a:r>
              <a:rPr dirty="0"/>
              <a:t>related</a:t>
            </a:r>
            <a:r>
              <a:rPr spc="-50" dirty="0"/>
              <a:t> </a:t>
            </a:r>
            <a:r>
              <a:rPr dirty="0"/>
              <a:t>to</a:t>
            </a:r>
            <a:r>
              <a:rPr spc="-50" dirty="0"/>
              <a:t> </a:t>
            </a:r>
            <a:r>
              <a:rPr dirty="0"/>
              <a:t>human</a:t>
            </a:r>
            <a:r>
              <a:rPr spc="-50" dirty="0"/>
              <a:t> </a:t>
            </a:r>
            <a:r>
              <a:rPr dirty="0"/>
              <a:t>and</a:t>
            </a:r>
            <a:r>
              <a:rPr spc="-50" dirty="0"/>
              <a:t> </a:t>
            </a:r>
            <a:r>
              <a:rPr dirty="0"/>
              <a:t>social</a:t>
            </a:r>
            <a:r>
              <a:rPr spc="-50" dirty="0"/>
              <a:t> </a:t>
            </a:r>
            <a:r>
              <a:rPr spc="-10" dirty="0"/>
              <a:t>capital</a:t>
            </a:r>
          </a:p>
          <a:p>
            <a:pPr marL="433705" marR="64769" indent="-421640">
              <a:lnSpc>
                <a:spcPts val="3300"/>
              </a:lnSpc>
              <a:spcBef>
                <a:spcPts val="2795"/>
              </a:spcBef>
              <a:buClr>
                <a:srgbClr val="FFDD00"/>
              </a:buClr>
              <a:buChar char="•"/>
              <a:tabLst>
                <a:tab pos="433705" algn="l"/>
              </a:tabLst>
            </a:pPr>
            <a:r>
              <a:rPr dirty="0"/>
              <a:t>Solutions</a:t>
            </a:r>
            <a:r>
              <a:rPr spc="-65" dirty="0"/>
              <a:t> </a:t>
            </a:r>
            <a:r>
              <a:rPr dirty="0"/>
              <a:t>to</a:t>
            </a:r>
            <a:r>
              <a:rPr spc="-65" dirty="0"/>
              <a:t> </a:t>
            </a:r>
            <a:r>
              <a:rPr dirty="0"/>
              <a:t>social</a:t>
            </a:r>
            <a:r>
              <a:rPr spc="-65" dirty="0"/>
              <a:t> </a:t>
            </a:r>
            <a:r>
              <a:rPr dirty="0"/>
              <a:t>economic</a:t>
            </a:r>
            <a:r>
              <a:rPr spc="-60" dirty="0"/>
              <a:t> </a:t>
            </a:r>
            <a:r>
              <a:rPr dirty="0"/>
              <a:t>or</a:t>
            </a:r>
            <a:r>
              <a:rPr spc="-65" dirty="0"/>
              <a:t> </a:t>
            </a:r>
            <a:r>
              <a:rPr spc="-10" dirty="0"/>
              <a:t>environmental </a:t>
            </a:r>
            <a:r>
              <a:rPr dirty="0"/>
              <a:t>issues</a:t>
            </a:r>
            <a:r>
              <a:rPr spc="-85" dirty="0"/>
              <a:t> </a:t>
            </a:r>
            <a:r>
              <a:rPr dirty="0"/>
              <a:t>in</a:t>
            </a:r>
            <a:r>
              <a:rPr spc="-80" dirty="0"/>
              <a:t> </a:t>
            </a:r>
            <a:r>
              <a:rPr dirty="0"/>
              <a:t>sectors</a:t>
            </a:r>
            <a:r>
              <a:rPr spc="-80" dirty="0"/>
              <a:t> </a:t>
            </a:r>
            <a:r>
              <a:rPr dirty="0"/>
              <a:t>such</a:t>
            </a:r>
            <a:r>
              <a:rPr spc="-80" dirty="0"/>
              <a:t> </a:t>
            </a:r>
            <a:r>
              <a:rPr dirty="0"/>
              <a:t>as</a:t>
            </a:r>
            <a:r>
              <a:rPr spc="-80" dirty="0"/>
              <a:t> </a:t>
            </a:r>
            <a:r>
              <a:rPr dirty="0"/>
              <a:t>education,</a:t>
            </a:r>
            <a:r>
              <a:rPr spc="-80" dirty="0"/>
              <a:t> </a:t>
            </a:r>
            <a:r>
              <a:rPr spc="-10" dirty="0"/>
              <a:t>tourism, </a:t>
            </a:r>
            <a:r>
              <a:rPr dirty="0"/>
              <a:t>job</a:t>
            </a:r>
            <a:r>
              <a:rPr spc="-45" dirty="0"/>
              <a:t> </a:t>
            </a:r>
            <a:r>
              <a:rPr dirty="0"/>
              <a:t>opportunities,</a:t>
            </a:r>
            <a:r>
              <a:rPr spc="-45" dirty="0"/>
              <a:t> </a:t>
            </a:r>
            <a:r>
              <a:rPr spc="-10" dirty="0"/>
              <a:t>mobility,</a:t>
            </a:r>
            <a:r>
              <a:rPr spc="-45" dirty="0"/>
              <a:t> </a:t>
            </a:r>
            <a:r>
              <a:rPr dirty="0"/>
              <a:t>medical</a:t>
            </a:r>
            <a:r>
              <a:rPr spc="-45" dirty="0"/>
              <a:t> </a:t>
            </a:r>
            <a:r>
              <a:rPr spc="-10" dirty="0"/>
              <a:t>services, </a:t>
            </a:r>
            <a:r>
              <a:rPr dirty="0"/>
              <a:t>cultural</a:t>
            </a:r>
            <a:r>
              <a:rPr spc="-85" dirty="0"/>
              <a:t> </a:t>
            </a:r>
            <a:r>
              <a:rPr dirty="0"/>
              <a:t>and</a:t>
            </a:r>
            <a:r>
              <a:rPr spc="-75" dirty="0"/>
              <a:t> </a:t>
            </a:r>
            <a:r>
              <a:rPr spc="-10" dirty="0"/>
              <a:t>heritage</a:t>
            </a:r>
          </a:p>
          <a:p>
            <a:pPr marL="433705" marR="5080" indent="-421640">
              <a:lnSpc>
                <a:spcPts val="3300"/>
              </a:lnSpc>
              <a:spcBef>
                <a:spcPts val="2790"/>
              </a:spcBef>
              <a:buClr>
                <a:srgbClr val="FFDD00"/>
              </a:buClr>
              <a:buChar char="•"/>
              <a:tabLst>
                <a:tab pos="433705" algn="l"/>
              </a:tabLst>
            </a:pPr>
            <a:r>
              <a:rPr dirty="0"/>
              <a:t>Focus</a:t>
            </a:r>
            <a:r>
              <a:rPr spc="-55" dirty="0"/>
              <a:t> </a:t>
            </a:r>
            <a:r>
              <a:rPr dirty="0"/>
              <a:t>on</a:t>
            </a:r>
            <a:r>
              <a:rPr spc="-55" dirty="0"/>
              <a:t> </a:t>
            </a:r>
            <a:r>
              <a:rPr spc="-10" dirty="0"/>
              <a:t>cooperation/shared</a:t>
            </a:r>
            <a:r>
              <a:rPr spc="-55" dirty="0"/>
              <a:t> </a:t>
            </a:r>
            <a:r>
              <a:rPr dirty="0"/>
              <a:t>ownership</a:t>
            </a:r>
            <a:r>
              <a:rPr spc="-55" dirty="0"/>
              <a:t> </a:t>
            </a:r>
            <a:r>
              <a:rPr spc="-50" dirty="0"/>
              <a:t>- </a:t>
            </a:r>
            <a:r>
              <a:rPr dirty="0"/>
              <a:t>centres</a:t>
            </a:r>
            <a:r>
              <a:rPr spc="-65" dirty="0"/>
              <a:t> </a:t>
            </a:r>
            <a:r>
              <a:rPr dirty="0"/>
              <a:t>of</a:t>
            </a:r>
            <a:r>
              <a:rPr spc="-65" dirty="0"/>
              <a:t> </a:t>
            </a:r>
            <a:r>
              <a:rPr dirty="0"/>
              <a:t>innovation,</a:t>
            </a:r>
            <a:r>
              <a:rPr spc="-65" dirty="0"/>
              <a:t> </a:t>
            </a:r>
            <a:r>
              <a:rPr dirty="0"/>
              <a:t>for</a:t>
            </a:r>
            <a:r>
              <a:rPr spc="-65" dirty="0"/>
              <a:t> </a:t>
            </a:r>
            <a:r>
              <a:rPr dirty="0"/>
              <a:t>example,</a:t>
            </a:r>
            <a:r>
              <a:rPr spc="-65" dirty="0"/>
              <a:t> </a:t>
            </a:r>
            <a:r>
              <a:rPr spc="-10" dirty="0"/>
              <a:t>universities </a:t>
            </a:r>
            <a:r>
              <a:rPr dirty="0"/>
              <a:t>and</a:t>
            </a:r>
            <a:r>
              <a:rPr spc="-80" dirty="0"/>
              <a:t> </a:t>
            </a:r>
            <a:r>
              <a:rPr dirty="0"/>
              <a:t>allow</a:t>
            </a:r>
            <a:r>
              <a:rPr spc="-80" dirty="0"/>
              <a:t> </a:t>
            </a:r>
            <a:r>
              <a:rPr dirty="0"/>
              <a:t>for</a:t>
            </a:r>
            <a:r>
              <a:rPr spc="-80" dirty="0"/>
              <a:t> </a:t>
            </a:r>
            <a:r>
              <a:rPr dirty="0"/>
              <a:t>exchange</a:t>
            </a:r>
            <a:r>
              <a:rPr spc="-80" dirty="0"/>
              <a:t> </a:t>
            </a:r>
            <a:r>
              <a:rPr dirty="0"/>
              <a:t>of</a:t>
            </a:r>
            <a:r>
              <a:rPr spc="-75" dirty="0"/>
              <a:t> </a:t>
            </a:r>
            <a:r>
              <a:rPr dirty="0"/>
              <a:t>knowledge</a:t>
            </a:r>
            <a:r>
              <a:rPr spc="-80" dirty="0"/>
              <a:t> </a:t>
            </a:r>
            <a:r>
              <a:rPr spc="-25" dirty="0"/>
              <a:t>and </a:t>
            </a:r>
            <a:r>
              <a:rPr dirty="0"/>
              <a:t>access</a:t>
            </a:r>
            <a:r>
              <a:rPr spc="-75" dirty="0"/>
              <a:t> </a:t>
            </a:r>
            <a:r>
              <a:rPr dirty="0"/>
              <a:t>to</a:t>
            </a:r>
            <a:r>
              <a:rPr spc="-75" dirty="0"/>
              <a:t> </a:t>
            </a:r>
            <a:r>
              <a:rPr spc="-10" dirty="0"/>
              <a:t>experts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433705" marR="1803400" indent="-421640">
              <a:lnSpc>
                <a:spcPts val="3300"/>
              </a:lnSpc>
              <a:spcBef>
                <a:spcPts val="260"/>
              </a:spcBef>
              <a:buClr>
                <a:srgbClr val="FFDD00"/>
              </a:buClr>
              <a:buChar char="•"/>
              <a:tabLst>
                <a:tab pos="433705" algn="l"/>
              </a:tabLst>
            </a:pPr>
            <a:r>
              <a:rPr dirty="0"/>
              <a:t>Upscaling</a:t>
            </a:r>
            <a:r>
              <a:rPr spc="-80" dirty="0"/>
              <a:t> </a:t>
            </a:r>
            <a:r>
              <a:rPr dirty="0"/>
              <a:t>and</a:t>
            </a:r>
            <a:r>
              <a:rPr spc="-80" dirty="0"/>
              <a:t> </a:t>
            </a:r>
            <a:r>
              <a:rPr dirty="0"/>
              <a:t>regional</a:t>
            </a:r>
            <a:r>
              <a:rPr spc="-75" dirty="0"/>
              <a:t> </a:t>
            </a:r>
            <a:r>
              <a:rPr dirty="0"/>
              <a:t>approach</a:t>
            </a:r>
            <a:r>
              <a:rPr spc="-80" dirty="0"/>
              <a:t> </a:t>
            </a:r>
            <a:r>
              <a:rPr spc="-25" dirty="0"/>
              <a:t>to cross-</a:t>
            </a:r>
            <a:r>
              <a:rPr dirty="0"/>
              <a:t>border</a:t>
            </a:r>
            <a:r>
              <a:rPr spc="-40" dirty="0"/>
              <a:t> </a:t>
            </a:r>
            <a:r>
              <a:rPr dirty="0"/>
              <a:t>work,</a:t>
            </a:r>
            <a:r>
              <a:rPr spc="-40" dirty="0"/>
              <a:t> </a:t>
            </a:r>
            <a:r>
              <a:rPr spc="-10" dirty="0"/>
              <a:t>mainstreamed</a:t>
            </a:r>
          </a:p>
          <a:p>
            <a:pPr marL="431800" marR="599440" indent="-419734" algn="just">
              <a:lnSpc>
                <a:spcPts val="3300"/>
              </a:lnSpc>
              <a:spcBef>
                <a:spcPts val="2800"/>
              </a:spcBef>
              <a:buClr>
                <a:srgbClr val="FFDD00"/>
              </a:buClr>
              <a:buChar char="•"/>
              <a:tabLst>
                <a:tab pos="433705" algn="l"/>
              </a:tabLst>
            </a:pPr>
            <a:r>
              <a:rPr dirty="0"/>
              <a:t>Programmes</a:t>
            </a:r>
            <a:r>
              <a:rPr spc="-70" dirty="0"/>
              <a:t> </a:t>
            </a:r>
            <a:r>
              <a:rPr dirty="0"/>
              <a:t>became</a:t>
            </a:r>
            <a:r>
              <a:rPr spc="-70" dirty="0"/>
              <a:t> </a:t>
            </a:r>
            <a:r>
              <a:rPr dirty="0"/>
              <a:t>a</a:t>
            </a:r>
            <a:r>
              <a:rPr spc="-70" dirty="0"/>
              <a:t> </a:t>
            </a:r>
            <a:r>
              <a:rPr dirty="0"/>
              <a:t>valuable</a:t>
            </a:r>
            <a:r>
              <a:rPr spc="-70" dirty="0"/>
              <a:t> </a:t>
            </a:r>
            <a:r>
              <a:rPr dirty="0"/>
              <a:t>part</a:t>
            </a:r>
            <a:r>
              <a:rPr spc="-70" dirty="0"/>
              <a:t> </a:t>
            </a:r>
            <a:r>
              <a:rPr dirty="0"/>
              <a:t>of</a:t>
            </a:r>
            <a:r>
              <a:rPr spc="-70" dirty="0"/>
              <a:t> </a:t>
            </a:r>
            <a:r>
              <a:rPr spc="-25" dirty="0"/>
              <a:t>the 	</a:t>
            </a:r>
            <a:r>
              <a:rPr dirty="0"/>
              <a:t>regional</a:t>
            </a:r>
            <a:r>
              <a:rPr spc="-65" dirty="0"/>
              <a:t> </a:t>
            </a:r>
            <a:r>
              <a:rPr dirty="0"/>
              <a:t>policy</a:t>
            </a:r>
            <a:r>
              <a:rPr spc="-60" dirty="0"/>
              <a:t> </a:t>
            </a:r>
            <a:r>
              <a:rPr dirty="0"/>
              <a:t>approach</a:t>
            </a:r>
            <a:r>
              <a:rPr spc="-60" dirty="0"/>
              <a:t> </a:t>
            </a:r>
            <a:r>
              <a:rPr dirty="0"/>
              <a:t>and</a:t>
            </a:r>
            <a:r>
              <a:rPr spc="-60" dirty="0"/>
              <a:t> </a:t>
            </a:r>
            <a:r>
              <a:rPr dirty="0"/>
              <a:t>funding</a:t>
            </a:r>
            <a:r>
              <a:rPr spc="-60" dirty="0"/>
              <a:t> </a:t>
            </a:r>
            <a:r>
              <a:rPr spc="-20" dirty="0"/>
              <a:t>gets 	</a:t>
            </a:r>
            <a:r>
              <a:rPr spc="-10" dirty="0"/>
              <a:t>spent</a:t>
            </a:r>
          </a:p>
          <a:p>
            <a:pPr marL="433705" marR="5080" indent="-421640">
              <a:lnSpc>
                <a:spcPts val="3300"/>
              </a:lnSpc>
              <a:spcBef>
                <a:spcPts val="2800"/>
              </a:spcBef>
              <a:buClr>
                <a:srgbClr val="FFDD00"/>
              </a:buClr>
              <a:buChar char="•"/>
              <a:tabLst>
                <a:tab pos="433705" algn="l"/>
              </a:tabLst>
            </a:pPr>
            <a:r>
              <a:rPr dirty="0"/>
              <a:t>Local</a:t>
            </a:r>
            <a:r>
              <a:rPr spc="-80" dirty="0"/>
              <a:t> </a:t>
            </a:r>
            <a:r>
              <a:rPr dirty="0"/>
              <a:t>level</a:t>
            </a:r>
            <a:r>
              <a:rPr spc="-75" dirty="0"/>
              <a:t> </a:t>
            </a:r>
            <a:r>
              <a:rPr dirty="0"/>
              <a:t>knows</a:t>
            </a:r>
            <a:r>
              <a:rPr spc="-75" dirty="0"/>
              <a:t> </a:t>
            </a:r>
            <a:r>
              <a:rPr dirty="0"/>
              <a:t>what</a:t>
            </a:r>
            <a:r>
              <a:rPr spc="-80" dirty="0"/>
              <a:t> </a:t>
            </a:r>
            <a:r>
              <a:rPr dirty="0"/>
              <a:t>they</a:t>
            </a:r>
            <a:r>
              <a:rPr spc="-75" dirty="0"/>
              <a:t> </a:t>
            </a:r>
            <a:r>
              <a:rPr dirty="0"/>
              <a:t>need/a</a:t>
            </a:r>
            <a:r>
              <a:rPr spc="-75" dirty="0"/>
              <a:t> </a:t>
            </a:r>
            <a:r>
              <a:rPr spc="-20" dirty="0"/>
              <a:t>bottom-</a:t>
            </a:r>
            <a:r>
              <a:rPr spc="-25" dirty="0"/>
              <a:t>up </a:t>
            </a:r>
            <a:r>
              <a:rPr dirty="0"/>
              <a:t>approach</a:t>
            </a:r>
            <a:r>
              <a:rPr spc="-65" dirty="0"/>
              <a:t> </a:t>
            </a:r>
            <a:r>
              <a:rPr dirty="0"/>
              <a:t>engaging</a:t>
            </a:r>
            <a:r>
              <a:rPr spc="-65" dirty="0"/>
              <a:t> </a:t>
            </a:r>
            <a:r>
              <a:rPr dirty="0"/>
              <a:t>with</a:t>
            </a:r>
            <a:r>
              <a:rPr spc="-65" dirty="0"/>
              <a:t> </a:t>
            </a:r>
            <a:r>
              <a:rPr dirty="0"/>
              <a:t>all</a:t>
            </a:r>
            <a:r>
              <a:rPr spc="-65" dirty="0"/>
              <a:t> </a:t>
            </a:r>
            <a:r>
              <a:rPr dirty="0"/>
              <a:t>levels</a:t>
            </a:r>
            <a:r>
              <a:rPr spc="-65" dirty="0"/>
              <a:t> </a:t>
            </a:r>
            <a:r>
              <a:rPr dirty="0"/>
              <a:t>up</a:t>
            </a:r>
            <a:r>
              <a:rPr spc="-65" dirty="0"/>
              <a:t> </a:t>
            </a:r>
            <a:r>
              <a:rPr spc="-25" dirty="0"/>
              <a:t>to </a:t>
            </a:r>
            <a:r>
              <a:rPr dirty="0"/>
              <a:t>government-</a:t>
            </a:r>
            <a:r>
              <a:rPr spc="-75" dirty="0"/>
              <a:t> </a:t>
            </a:r>
            <a:r>
              <a:rPr dirty="0"/>
              <a:t>building</a:t>
            </a:r>
            <a:r>
              <a:rPr spc="-70" dirty="0"/>
              <a:t> </a:t>
            </a:r>
            <a:r>
              <a:rPr dirty="0"/>
              <a:t>capacity</a:t>
            </a:r>
            <a:r>
              <a:rPr spc="-75" dirty="0"/>
              <a:t> </a:t>
            </a:r>
            <a:r>
              <a:rPr dirty="0"/>
              <a:t>-</a:t>
            </a:r>
            <a:r>
              <a:rPr spc="-70" dirty="0"/>
              <a:t> </a:t>
            </a:r>
            <a:r>
              <a:rPr spc="-20" dirty="0"/>
              <a:t>place-based </a:t>
            </a:r>
            <a:r>
              <a:rPr dirty="0"/>
              <a:t>sensitivity</a:t>
            </a:r>
            <a:r>
              <a:rPr spc="-190" dirty="0"/>
              <a:t> </a:t>
            </a:r>
            <a:r>
              <a:rPr spc="-10" dirty="0"/>
              <a:t>ownership</a:t>
            </a:r>
          </a:p>
          <a:p>
            <a:pPr marL="433705" indent="-421005">
              <a:lnSpc>
                <a:spcPct val="100000"/>
              </a:lnSpc>
              <a:spcBef>
                <a:spcPts val="2635"/>
              </a:spcBef>
              <a:buClr>
                <a:srgbClr val="FFDD00"/>
              </a:buClr>
              <a:buChar char="•"/>
              <a:tabLst>
                <a:tab pos="433705" algn="l"/>
              </a:tabLst>
            </a:pPr>
            <a:r>
              <a:rPr dirty="0"/>
              <a:t>Build</a:t>
            </a:r>
            <a:r>
              <a:rPr spc="-70" dirty="0"/>
              <a:t> </a:t>
            </a:r>
            <a:r>
              <a:rPr dirty="0"/>
              <a:t>capacity</a:t>
            </a:r>
            <a:r>
              <a:rPr spc="-65" dirty="0"/>
              <a:t> </a:t>
            </a:r>
            <a:r>
              <a:rPr dirty="0"/>
              <a:t>and</a:t>
            </a:r>
            <a:r>
              <a:rPr spc="-65" dirty="0"/>
              <a:t> </a:t>
            </a:r>
            <a:r>
              <a:rPr spc="-10" dirty="0"/>
              <a:t>trust</a:t>
            </a:r>
          </a:p>
          <a:p>
            <a:pPr marL="433705" marR="1209675" indent="-421640">
              <a:lnSpc>
                <a:spcPts val="3300"/>
              </a:lnSpc>
              <a:spcBef>
                <a:spcPts val="2895"/>
              </a:spcBef>
              <a:buClr>
                <a:srgbClr val="FFDD00"/>
              </a:buClr>
              <a:buChar char="•"/>
              <a:tabLst>
                <a:tab pos="433705" algn="l"/>
              </a:tabLst>
            </a:pPr>
            <a:r>
              <a:rPr dirty="0"/>
              <a:t>Delivery</a:t>
            </a:r>
            <a:r>
              <a:rPr spc="-80" dirty="0"/>
              <a:t> </a:t>
            </a:r>
            <a:r>
              <a:rPr dirty="0"/>
              <a:t>of</a:t>
            </a:r>
            <a:r>
              <a:rPr spc="-75" dirty="0"/>
              <a:t> </a:t>
            </a:r>
            <a:r>
              <a:rPr dirty="0"/>
              <a:t>essential</a:t>
            </a:r>
            <a:r>
              <a:rPr spc="-75" dirty="0"/>
              <a:t> </a:t>
            </a:r>
            <a:r>
              <a:rPr dirty="0"/>
              <a:t>services</a:t>
            </a:r>
            <a:r>
              <a:rPr spc="-75" dirty="0"/>
              <a:t> </a:t>
            </a:r>
            <a:r>
              <a:rPr dirty="0"/>
              <a:t>in</a:t>
            </a:r>
            <a:r>
              <a:rPr spc="-75" dirty="0"/>
              <a:t> </a:t>
            </a:r>
            <a:r>
              <a:rPr dirty="0"/>
              <a:t>a</a:t>
            </a:r>
            <a:r>
              <a:rPr spc="-75" dirty="0"/>
              <a:t> </a:t>
            </a:r>
            <a:r>
              <a:rPr spc="-20" dirty="0"/>
              <a:t>more </a:t>
            </a:r>
            <a:r>
              <a:rPr spc="-25" dirty="0"/>
              <a:t>cost-</a:t>
            </a:r>
            <a:r>
              <a:rPr dirty="0"/>
              <a:t>effective</a:t>
            </a:r>
            <a:r>
              <a:rPr spc="-125" dirty="0"/>
              <a:t> </a:t>
            </a:r>
            <a:r>
              <a:rPr spc="-10" dirty="0"/>
              <a:t>manner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4850"/>
              </a:lnSpc>
              <a:spcBef>
                <a:spcPts val="120"/>
              </a:spcBef>
            </a:pPr>
            <a:r>
              <a:rPr b="0" dirty="0">
                <a:solidFill>
                  <a:srgbClr val="FFDD00"/>
                </a:solidFill>
                <a:latin typeface="Arial"/>
                <a:cs typeface="Arial"/>
              </a:rPr>
              <a:t>Sample</a:t>
            </a:r>
            <a:r>
              <a:rPr b="0" spc="-5" dirty="0">
                <a:solidFill>
                  <a:srgbClr val="FFDD00"/>
                </a:solidFill>
                <a:latin typeface="Arial"/>
                <a:cs typeface="Arial"/>
              </a:rPr>
              <a:t> </a:t>
            </a:r>
            <a:r>
              <a:rPr b="0" dirty="0">
                <a:solidFill>
                  <a:srgbClr val="FFDD00"/>
                </a:solidFill>
                <a:latin typeface="Arial"/>
                <a:cs typeface="Arial"/>
              </a:rPr>
              <a:t>impacts</a:t>
            </a:r>
            <a:r>
              <a:rPr b="0" spc="-5" dirty="0">
                <a:solidFill>
                  <a:srgbClr val="FFDD00"/>
                </a:solidFill>
                <a:latin typeface="Arial"/>
                <a:cs typeface="Arial"/>
              </a:rPr>
              <a:t> </a:t>
            </a:r>
            <a:r>
              <a:rPr b="0" dirty="0">
                <a:solidFill>
                  <a:srgbClr val="FFDD00"/>
                </a:solidFill>
                <a:latin typeface="Arial"/>
                <a:cs typeface="Arial"/>
              </a:rPr>
              <a:t>of </a:t>
            </a:r>
            <a:r>
              <a:rPr b="0" spc="-10" dirty="0">
                <a:solidFill>
                  <a:srgbClr val="FFDD00"/>
                </a:solidFill>
                <a:latin typeface="Arial"/>
                <a:cs typeface="Arial"/>
              </a:rPr>
              <a:t>previous</a:t>
            </a:r>
          </a:p>
          <a:p>
            <a:pPr marL="12700">
              <a:lnSpc>
                <a:spcPts val="4850"/>
              </a:lnSpc>
            </a:pPr>
            <a:r>
              <a:rPr dirty="0"/>
              <a:t>INTERREG</a:t>
            </a:r>
            <a:r>
              <a:rPr spc="-5" dirty="0"/>
              <a:t> </a:t>
            </a:r>
            <a:r>
              <a:rPr spc="-10" dirty="0"/>
              <a:t>Programmes</a:t>
            </a:r>
          </a:p>
        </p:txBody>
      </p:sp>
      <p:sp>
        <p:nvSpPr>
          <p:cNvPr id="4" name="object 4"/>
          <p:cNvSpPr/>
          <p:nvPr/>
        </p:nvSpPr>
        <p:spPr>
          <a:xfrm>
            <a:off x="1256506" y="3151736"/>
            <a:ext cx="17591405" cy="0"/>
          </a:xfrm>
          <a:custGeom>
            <a:avLst/>
            <a:gdLst/>
            <a:ahLst/>
            <a:cxnLst/>
            <a:rect l="l" t="t" r="r" b="b"/>
            <a:pathLst>
              <a:path w="17591405">
                <a:moveTo>
                  <a:pt x="0" y="0"/>
                </a:moveTo>
                <a:lnTo>
                  <a:pt x="17591087" y="0"/>
                </a:lnTo>
              </a:path>
            </a:pathLst>
          </a:custGeom>
          <a:ln w="20941">
            <a:solidFill>
              <a:srgbClr val="FFDD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143417" y="3515705"/>
            <a:ext cx="3691254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INTERREG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20" dirty="0">
                <a:solidFill>
                  <a:srgbClr val="FFFFFF"/>
                </a:solidFill>
                <a:latin typeface="Arial"/>
                <a:cs typeface="Arial"/>
              </a:rPr>
              <a:t>IIIA</a:t>
            </a:r>
            <a:endParaRPr sz="4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00790" y="4620681"/>
            <a:ext cx="3956685" cy="1689735"/>
          </a:xfrm>
          <a:prstGeom prst="rect">
            <a:avLst/>
          </a:prstGeom>
        </p:spPr>
        <p:txBody>
          <a:bodyPr vert="horz" wrap="square" lIns="0" tIns="1739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70"/>
              </a:spcBef>
            </a:pPr>
            <a:r>
              <a:rPr sz="4750" b="1" spc="-10" dirty="0">
                <a:solidFill>
                  <a:srgbClr val="FFDD00"/>
                </a:solidFill>
                <a:latin typeface="Arial"/>
                <a:cs typeface="Arial"/>
              </a:rPr>
              <a:t>20,562</a:t>
            </a:r>
            <a:endParaRPr sz="4750" dirty="0">
              <a:latin typeface="Arial"/>
              <a:cs typeface="Arial"/>
            </a:endParaRPr>
          </a:p>
          <a:p>
            <a:pPr marL="12065" marR="5080" algn="ctr">
              <a:lnSpc>
                <a:spcPct val="115799"/>
              </a:lnSpc>
              <a:spcBef>
                <a:spcPts val="155"/>
              </a:spcBef>
            </a:pPr>
            <a:r>
              <a:rPr sz="2150" b="1" dirty="0">
                <a:solidFill>
                  <a:srgbClr val="FFFFFF"/>
                </a:solidFill>
                <a:latin typeface="Arial"/>
                <a:cs typeface="Arial"/>
              </a:rPr>
              <a:t>People</a:t>
            </a:r>
            <a:r>
              <a:rPr sz="215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b="1" dirty="0">
                <a:solidFill>
                  <a:srgbClr val="FFFFFF"/>
                </a:solidFill>
                <a:latin typeface="Arial"/>
                <a:cs typeface="Arial"/>
              </a:rPr>
              <a:t>involved</a:t>
            </a:r>
            <a:r>
              <a:rPr sz="215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b="1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15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b="1" spc="-10" dirty="0">
                <a:solidFill>
                  <a:srgbClr val="FFFFFF"/>
                </a:solidFill>
                <a:latin typeface="Arial"/>
                <a:cs typeface="Arial"/>
              </a:rPr>
              <a:t>community </a:t>
            </a:r>
            <a:r>
              <a:rPr sz="2150" b="1" dirty="0">
                <a:solidFill>
                  <a:srgbClr val="FFFFFF"/>
                </a:solidFill>
                <a:latin typeface="Arial"/>
                <a:cs typeface="Arial"/>
              </a:rPr>
              <a:t>development</a:t>
            </a:r>
            <a:r>
              <a:rPr sz="2150" b="1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b="1" spc="-10" dirty="0">
                <a:solidFill>
                  <a:srgbClr val="FFFFFF"/>
                </a:solidFill>
                <a:latin typeface="Arial"/>
                <a:cs typeface="Arial"/>
              </a:rPr>
              <a:t>projects</a:t>
            </a:r>
            <a:endParaRPr sz="215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311471" y="6639227"/>
            <a:ext cx="3335654" cy="1310005"/>
          </a:xfrm>
          <a:prstGeom prst="rect">
            <a:avLst/>
          </a:prstGeom>
        </p:spPr>
        <p:txBody>
          <a:bodyPr vert="horz" wrap="square" lIns="0" tIns="1739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70"/>
              </a:spcBef>
            </a:pPr>
            <a:r>
              <a:rPr sz="4750" b="1" spc="-25" dirty="0">
                <a:solidFill>
                  <a:srgbClr val="FFDD00"/>
                </a:solidFill>
                <a:latin typeface="Arial"/>
                <a:cs typeface="Arial"/>
              </a:rPr>
              <a:t>102</a:t>
            </a:r>
            <a:endParaRPr sz="47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60"/>
              </a:spcBef>
            </a:pPr>
            <a:r>
              <a:rPr sz="2150" b="1" dirty="0">
                <a:solidFill>
                  <a:srgbClr val="FFFFFF"/>
                </a:solidFill>
                <a:latin typeface="Arial"/>
                <a:cs typeface="Arial"/>
              </a:rPr>
              <a:t>Rural</a:t>
            </a:r>
            <a:r>
              <a:rPr sz="215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b="1" spc="-10" dirty="0">
                <a:solidFill>
                  <a:srgbClr val="FFFFFF"/>
                </a:solidFill>
                <a:latin typeface="Arial"/>
                <a:cs typeface="Arial"/>
              </a:rPr>
              <a:t>businesses</a:t>
            </a:r>
            <a:r>
              <a:rPr sz="215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b="1" spc="-10" dirty="0">
                <a:solidFill>
                  <a:srgbClr val="FFFFFF"/>
                </a:solidFill>
                <a:latin typeface="Arial"/>
                <a:cs typeface="Arial"/>
              </a:rPr>
              <a:t>created</a:t>
            </a:r>
            <a:endParaRPr sz="21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116414" y="8278414"/>
            <a:ext cx="1725295" cy="1689735"/>
          </a:xfrm>
          <a:prstGeom prst="rect">
            <a:avLst/>
          </a:prstGeom>
        </p:spPr>
        <p:txBody>
          <a:bodyPr vert="horz" wrap="square" lIns="0" tIns="173990" rIns="0" bIns="0" rtlCol="0">
            <a:spAutoFit/>
          </a:bodyPr>
          <a:lstStyle/>
          <a:p>
            <a:pPr marL="102870">
              <a:lnSpc>
                <a:spcPct val="100000"/>
              </a:lnSpc>
              <a:spcBef>
                <a:spcPts val="1370"/>
              </a:spcBef>
            </a:pPr>
            <a:r>
              <a:rPr sz="4750" b="1" spc="-10" dirty="0">
                <a:solidFill>
                  <a:srgbClr val="FFDD00"/>
                </a:solidFill>
                <a:latin typeface="Arial"/>
                <a:cs typeface="Arial"/>
              </a:rPr>
              <a:t>2,650</a:t>
            </a:r>
            <a:endParaRPr sz="4750">
              <a:latin typeface="Arial"/>
              <a:cs typeface="Arial"/>
            </a:endParaRPr>
          </a:p>
          <a:p>
            <a:pPr marL="57785" marR="5080" indent="-45720">
              <a:lnSpc>
                <a:spcPct val="115799"/>
              </a:lnSpc>
              <a:spcBef>
                <a:spcPts val="155"/>
              </a:spcBef>
            </a:pPr>
            <a:r>
              <a:rPr sz="2150" b="1" dirty="0">
                <a:solidFill>
                  <a:srgbClr val="FFFFFF"/>
                </a:solidFill>
                <a:latin typeface="Arial"/>
                <a:cs typeface="Arial"/>
              </a:rPr>
              <a:t>New</a:t>
            </a:r>
            <a:r>
              <a:rPr sz="215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b="1" spc="-20" dirty="0">
                <a:solidFill>
                  <a:srgbClr val="FFFFFF"/>
                </a:solidFill>
                <a:latin typeface="Arial"/>
                <a:cs typeface="Arial"/>
              </a:rPr>
              <a:t>full-time </a:t>
            </a:r>
            <a:r>
              <a:rPr sz="2150" b="1" dirty="0">
                <a:solidFill>
                  <a:srgbClr val="FFFFFF"/>
                </a:solidFill>
                <a:latin typeface="Arial"/>
                <a:cs typeface="Arial"/>
              </a:rPr>
              <a:t>jobs</a:t>
            </a:r>
            <a:r>
              <a:rPr sz="215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b="1" spc="-10" dirty="0">
                <a:solidFill>
                  <a:srgbClr val="FFFFFF"/>
                </a:solidFill>
                <a:latin typeface="Arial"/>
                <a:cs typeface="Arial"/>
              </a:rPr>
              <a:t>created</a:t>
            </a:r>
            <a:endParaRPr sz="21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06817" y="3515705"/>
            <a:ext cx="3710940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INTERREG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0" dirty="0">
                <a:solidFill>
                  <a:srgbClr val="FFFFFF"/>
                </a:solidFill>
                <a:latin typeface="Arial"/>
                <a:cs typeface="Arial"/>
              </a:rPr>
              <a:t>IVA</a:t>
            </a:r>
            <a:endParaRPr sz="4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680728" y="4620681"/>
            <a:ext cx="2743200" cy="1689735"/>
          </a:xfrm>
          <a:prstGeom prst="rect">
            <a:avLst/>
          </a:prstGeom>
        </p:spPr>
        <p:txBody>
          <a:bodyPr vert="horz" wrap="square" lIns="0" tIns="1739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70"/>
              </a:spcBef>
            </a:pPr>
            <a:r>
              <a:rPr sz="4750" b="1" spc="-10" dirty="0">
                <a:solidFill>
                  <a:srgbClr val="FFDD00"/>
                </a:solidFill>
                <a:latin typeface="Arial"/>
                <a:cs typeface="Arial"/>
              </a:rPr>
              <a:t>3,552</a:t>
            </a:r>
            <a:endParaRPr sz="4750">
              <a:latin typeface="Arial"/>
              <a:cs typeface="Arial"/>
            </a:endParaRPr>
          </a:p>
          <a:p>
            <a:pPr marL="12700" marR="5080" algn="ctr">
              <a:lnSpc>
                <a:spcPct val="115799"/>
              </a:lnSpc>
              <a:spcBef>
                <a:spcPts val="155"/>
              </a:spcBef>
            </a:pPr>
            <a:r>
              <a:rPr sz="2150" b="1" dirty="0">
                <a:solidFill>
                  <a:srgbClr val="FFFFFF"/>
                </a:solidFill>
                <a:latin typeface="Arial"/>
                <a:cs typeface="Arial"/>
              </a:rPr>
              <a:t>Business</a:t>
            </a:r>
            <a:r>
              <a:rPr sz="215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b="1" dirty="0">
                <a:solidFill>
                  <a:srgbClr val="FFFFFF"/>
                </a:solidFill>
                <a:latin typeface="Arial"/>
                <a:cs typeface="Arial"/>
              </a:rPr>
              <a:t>assisted</a:t>
            </a:r>
            <a:r>
              <a:rPr sz="215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b="1" spc="-2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150" b="1" dirty="0">
                <a:solidFill>
                  <a:srgbClr val="FFFFFF"/>
                </a:solidFill>
                <a:latin typeface="Arial"/>
                <a:cs typeface="Arial"/>
              </a:rPr>
              <a:t>promote</a:t>
            </a:r>
            <a:r>
              <a:rPr sz="215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b="1" spc="-10" dirty="0">
                <a:solidFill>
                  <a:srgbClr val="FFFFFF"/>
                </a:solidFill>
                <a:latin typeface="Arial"/>
                <a:cs typeface="Arial"/>
              </a:rPr>
              <a:t>innovation</a:t>
            </a:r>
            <a:endParaRPr sz="21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141921" y="6639227"/>
            <a:ext cx="3819525" cy="1689735"/>
          </a:xfrm>
          <a:prstGeom prst="rect">
            <a:avLst/>
          </a:prstGeom>
        </p:spPr>
        <p:txBody>
          <a:bodyPr vert="horz" wrap="square" lIns="0" tIns="1739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70"/>
              </a:spcBef>
            </a:pPr>
            <a:r>
              <a:rPr sz="4750" b="1" spc="-10" dirty="0">
                <a:solidFill>
                  <a:srgbClr val="FFDD00"/>
                </a:solidFill>
                <a:latin typeface="Arial"/>
                <a:cs typeface="Arial"/>
              </a:rPr>
              <a:t>121,741</a:t>
            </a:r>
            <a:endParaRPr sz="4750">
              <a:latin typeface="Arial"/>
              <a:cs typeface="Arial"/>
            </a:endParaRPr>
          </a:p>
          <a:p>
            <a:pPr marL="12700" marR="5080" algn="ctr">
              <a:lnSpc>
                <a:spcPct val="115799"/>
              </a:lnSpc>
              <a:spcBef>
                <a:spcPts val="155"/>
              </a:spcBef>
            </a:pPr>
            <a:r>
              <a:rPr sz="2150" b="1" spc="-10" dirty="0">
                <a:solidFill>
                  <a:srgbClr val="FFFFFF"/>
                </a:solidFill>
                <a:latin typeface="Arial"/>
                <a:cs typeface="Arial"/>
              </a:rPr>
              <a:t>Beneficiaries</a:t>
            </a:r>
            <a:r>
              <a:rPr sz="21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1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b="1" spc="-25" dirty="0">
                <a:solidFill>
                  <a:srgbClr val="FFFFFF"/>
                </a:solidFill>
                <a:latin typeface="Arial"/>
                <a:cs typeface="Arial"/>
              </a:rPr>
              <a:t>cross-</a:t>
            </a:r>
            <a:r>
              <a:rPr sz="2150" b="1" spc="-10" dirty="0">
                <a:solidFill>
                  <a:srgbClr val="FFFFFF"/>
                </a:solidFill>
                <a:latin typeface="Arial"/>
                <a:cs typeface="Arial"/>
              </a:rPr>
              <a:t>border collaboration</a:t>
            </a:r>
            <a:endParaRPr sz="21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916057" y="8657772"/>
            <a:ext cx="2272665" cy="1310005"/>
          </a:xfrm>
          <a:prstGeom prst="rect">
            <a:avLst/>
          </a:prstGeom>
        </p:spPr>
        <p:txBody>
          <a:bodyPr vert="horz" wrap="square" lIns="0" tIns="1739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70"/>
              </a:spcBef>
            </a:pPr>
            <a:r>
              <a:rPr sz="4750" b="1" spc="-25" dirty="0">
                <a:solidFill>
                  <a:srgbClr val="FFDD00"/>
                </a:solidFill>
                <a:latin typeface="Arial"/>
                <a:cs typeface="Arial"/>
              </a:rPr>
              <a:t>954</a:t>
            </a:r>
            <a:endParaRPr sz="47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60"/>
              </a:spcBef>
            </a:pPr>
            <a:r>
              <a:rPr sz="2150" b="1" dirty="0">
                <a:solidFill>
                  <a:srgbClr val="FFFFFF"/>
                </a:solidFill>
                <a:latin typeface="Arial"/>
                <a:cs typeface="Arial"/>
              </a:rPr>
              <a:t>New</a:t>
            </a:r>
            <a:r>
              <a:rPr sz="215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b="1" dirty="0">
                <a:solidFill>
                  <a:srgbClr val="FFFFFF"/>
                </a:solidFill>
                <a:latin typeface="Arial"/>
                <a:cs typeface="Arial"/>
              </a:rPr>
              <a:t>jobs</a:t>
            </a:r>
            <a:r>
              <a:rPr sz="215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b="1" spc="-10" dirty="0">
                <a:solidFill>
                  <a:srgbClr val="FFFFFF"/>
                </a:solidFill>
                <a:latin typeface="Arial"/>
                <a:cs typeface="Arial"/>
              </a:rPr>
              <a:t>created</a:t>
            </a:r>
            <a:endParaRPr sz="21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352658" y="3515705"/>
            <a:ext cx="3565525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INTERREG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60" dirty="0">
                <a:solidFill>
                  <a:srgbClr val="FFFFFF"/>
                </a:solidFill>
                <a:latin typeface="Arial"/>
                <a:cs typeface="Arial"/>
              </a:rPr>
              <a:t>VA</a:t>
            </a:r>
            <a:endParaRPr sz="41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791852" y="4620681"/>
            <a:ext cx="2667000" cy="1689735"/>
          </a:xfrm>
          <a:prstGeom prst="rect">
            <a:avLst/>
          </a:prstGeom>
        </p:spPr>
        <p:txBody>
          <a:bodyPr vert="horz" wrap="square" lIns="0" tIns="1739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70"/>
              </a:spcBef>
            </a:pPr>
            <a:r>
              <a:rPr sz="4750" b="1" spc="-10" dirty="0">
                <a:solidFill>
                  <a:srgbClr val="FFDD00"/>
                </a:solidFill>
                <a:latin typeface="Arial"/>
                <a:cs typeface="Arial"/>
              </a:rPr>
              <a:t>7,500+</a:t>
            </a:r>
            <a:endParaRPr sz="4750">
              <a:latin typeface="Arial"/>
              <a:cs typeface="Arial"/>
            </a:endParaRPr>
          </a:p>
          <a:p>
            <a:pPr marL="12065" marR="5080" algn="ctr">
              <a:lnSpc>
                <a:spcPct val="115799"/>
              </a:lnSpc>
              <a:spcBef>
                <a:spcPts val="155"/>
              </a:spcBef>
            </a:pPr>
            <a:r>
              <a:rPr sz="2150" b="1" dirty="0">
                <a:solidFill>
                  <a:srgbClr val="FFFFFF"/>
                </a:solidFill>
                <a:latin typeface="Arial"/>
                <a:cs typeface="Arial"/>
              </a:rPr>
              <a:t>Hectares</a:t>
            </a:r>
            <a:r>
              <a:rPr sz="215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15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b="1" spc="-10" dirty="0">
                <a:solidFill>
                  <a:srgbClr val="FFFFFF"/>
                </a:solidFill>
                <a:latin typeface="Arial"/>
                <a:cs typeface="Arial"/>
              </a:rPr>
              <a:t>threated </a:t>
            </a:r>
            <a:r>
              <a:rPr sz="2150" b="1" dirty="0">
                <a:solidFill>
                  <a:srgbClr val="FFFFFF"/>
                </a:solidFill>
                <a:latin typeface="Arial"/>
                <a:cs typeface="Arial"/>
              </a:rPr>
              <a:t>habitat</a:t>
            </a:r>
            <a:r>
              <a:rPr sz="215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b="1" spc="-10" dirty="0">
                <a:solidFill>
                  <a:srgbClr val="FFFFFF"/>
                </a:solidFill>
                <a:latin typeface="Arial"/>
                <a:cs typeface="Arial"/>
              </a:rPr>
              <a:t>protected</a:t>
            </a:r>
            <a:endParaRPr sz="21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4564059" y="6639227"/>
            <a:ext cx="3122295" cy="1689735"/>
          </a:xfrm>
          <a:prstGeom prst="rect">
            <a:avLst/>
          </a:prstGeom>
        </p:spPr>
        <p:txBody>
          <a:bodyPr vert="horz" wrap="square" lIns="0" tIns="1739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70"/>
              </a:spcBef>
            </a:pPr>
            <a:r>
              <a:rPr sz="4750" b="1" spc="-20" dirty="0">
                <a:solidFill>
                  <a:srgbClr val="FFDD00"/>
                </a:solidFill>
                <a:latin typeface="Arial"/>
                <a:cs typeface="Arial"/>
              </a:rPr>
              <a:t>5549</a:t>
            </a:r>
            <a:endParaRPr sz="4750">
              <a:latin typeface="Arial"/>
              <a:cs typeface="Arial"/>
            </a:endParaRPr>
          </a:p>
          <a:p>
            <a:pPr marL="12700" marR="5080" algn="ctr">
              <a:lnSpc>
                <a:spcPct val="115799"/>
              </a:lnSpc>
              <a:spcBef>
                <a:spcPts val="155"/>
              </a:spcBef>
            </a:pPr>
            <a:r>
              <a:rPr sz="2150" b="1" dirty="0">
                <a:solidFill>
                  <a:srgbClr val="FFFFFF"/>
                </a:solidFill>
                <a:latin typeface="Arial"/>
                <a:cs typeface="Arial"/>
              </a:rPr>
              <a:t>Patients</a:t>
            </a:r>
            <a:r>
              <a:rPr sz="215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b="1" dirty="0">
                <a:solidFill>
                  <a:srgbClr val="FFFFFF"/>
                </a:solidFill>
                <a:latin typeface="Arial"/>
                <a:cs typeface="Arial"/>
              </a:rPr>
              <a:t>have</a:t>
            </a:r>
            <a:r>
              <a:rPr sz="215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b="1" dirty="0">
                <a:solidFill>
                  <a:srgbClr val="FFFFFF"/>
                </a:solidFill>
                <a:latin typeface="Arial"/>
                <a:cs typeface="Arial"/>
              </a:rPr>
              <a:t>availed</a:t>
            </a:r>
            <a:r>
              <a:rPr sz="215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b="1" spc="-25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2150" b="1" spc="-10" dirty="0">
                <a:solidFill>
                  <a:srgbClr val="FFFFFF"/>
                </a:solidFill>
                <a:latin typeface="Arial"/>
                <a:cs typeface="Arial"/>
              </a:rPr>
              <a:t>e-</a:t>
            </a:r>
            <a:r>
              <a:rPr sz="2150" b="1" dirty="0">
                <a:solidFill>
                  <a:srgbClr val="FFFFFF"/>
                </a:solidFill>
                <a:latin typeface="Arial"/>
                <a:cs typeface="Arial"/>
              </a:rPr>
              <a:t>health</a:t>
            </a:r>
            <a:r>
              <a:rPr sz="215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b="1" spc="-10" dirty="0">
                <a:solidFill>
                  <a:srgbClr val="FFFFFF"/>
                </a:solidFill>
                <a:latin typeface="Arial"/>
                <a:cs typeface="Arial"/>
              </a:rPr>
              <a:t>interventions</a:t>
            </a:r>
            <a:endParaRPr sz="21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4882677" y="8657772"/>
            <a:ext cx="2485390" cy="1689735"/>
          </a:xfrm>
          <a:prstGeom prst="rect">
            <a:avLst/>
          </a:prstGeom>
        </p:spPr>
        <p:txBody>
          <a:bodyPr vert="horz" wrap="square" lIns="0" tIns="1739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70"/>
              </a:spcBef>
            </a:pPr>
            <a:r>
              <a:rPr sz="4750" b="1" spc="-50" dirty="0">
                <a:solidFill>
                  <a:srgbClr val="FFDD00"/>
                </a:solidFill>
                <a:latin typeface="Arial"/>
                <a:cs typeface="Arial"/>
              </a:rPr>
              <a:t>2</a:t>
            </a:r>
            <a:endParaRPr sz="4750">
              <a:latin typeface="Arial"/>
              <a:cs typeface="Arial"/>
            </a:endParaRPr>
          </a:p>
          <a:p>
            <a:pPr marL="12700" marR="5080" indent="-635" algn="ctr">
              <a:lnSpc>
                <a:spcPct val="115799"/>
              </a:lnSpc>
              <a:spcBef>
                <a:spcPts val="155"/>
              </a:spcBef>
            </a:pPr>
            <a:r>
              <a:rPr sz="2150" b="1" dirty="0">
                <a:solidFill>
                  <a:srgbClr val="FFFFFF"/>
                </a:solidFill>
                <a:latin typeface="Arial"/>
                <a:cs typeface="Arial"/>
              </a:rPr>
              <a:t>New</a:t>
            </a:r>
            <a:r>
              <a:rPr sz="215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b="1" dirty="0">
                <a:solidFill>
                  <a:srgbClr val="FFFFFF"/>
                </a:solidFill>
                <a:latin typeface="Arial"/>
                <a:cs typeface="Arial"/>
              </a:rPr>
              <a:t>cross</a:t>
            </a:r>
            <a:r>
              <a:rPr sz="215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b="1" spc="-10" dirty="0">
                <a:solidFill>
                  <a:srgbClr val="FFFFFF"/>
                </a:solidFill>
                <a:latin typeface="Arial"/>
                <a:cs typeface="Arial"/>
              </a:rPr>
              <a:t>border greenways</a:t>
            </a:r>
            <a:r>
              <a:rPr sz="215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b="1" spc="-10" dirty="0">
                <a:solidFill>
                  <a:srgbClr val="FFFFFF"/>
                </a:solidFill>
                <a:latin typeface="Arial"/>
                <a:cs typeface="Arial"/>
              </a:rPr>
              <a:t>created</a:t>
            </a:r>
            <a:endParaRPr sz="21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5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900435" y="685842"/>
            <a:ext cx="14303375" cy="9937115"/>
            <a:chOff x="2900435" y="685842"/>
            <a:chExt cx="14303375" cy="9937115"/>
          </a:xfrm>
        </p:grpSpPr>
        <p:sp>
          <p:nvSpPr>
            <p:cNvPr id="4" name="object 4"/>
            <p:cNvSpPr/>
            <p:nvPr/>
          </p:nvSpPr>
          <p:spPr>
            <a:xfrm>
              <a:off x="2905658" y="691089"/>
              <a:ext cx="14293215" cy="9926955"/>
            </a:xfrm>
            <a:custGeom>
              <a:avLst/>
              <a:gdLst/>
              <a:ahLst/>
              <a:cxnLst/>
              <a:rect l="l" t="t" r="r" b="b"/>
              <a:pathLst>
                <a:path w="14293215" h="9926955">
                  <a:moveTo>
                    <a:pt x="14292771" y="209410"/>
                  </a:moveTo>
                  <a:lnTo>
                    <a:pt x="14287233" y="161391"/>
                  </a:lnTo>
                  <a:lnTo>
                    <a:pt x="14271485" y="117322"/>
                  </a:lnTo>
                  <a:lnTo>
                    <a:pt x="14246759" y="78435"/>
                  </a:lnTo>
                  <a:lnTo>
                    <a:pt x="14214323" y="45999"/>
                  </a:lnTo>
                  <a:lnTo>
                    <a:pt x="14175448" y="21285"/>
                  </a:lnTo>
                  <a:lnTo>
                    <a:pt x="14131366" y="5524"/>
                  </a:lnTo>
                  <a:lnTo>
                    <a:pt x="14083348" y="0"/>
                  </a:lnTo>
                  <a:lnTo>
                    <a:pt x="209423" y="0"/>
                  </a:lnTo>
                  <a:lnTo>
                    <a:pt x="161404" y="5524"/>
                  </a:lnTo>
                  <a:lnTo>
                    <a:pt x="117335" y="21285"/>
                  </a:lnTo>
                  <a:lnTo>
                    <a:pt x="78447" y="45999"/>
                  </a:lnTo>
                  <a:lnTo>
                    <a:pt x="46012" y="78435"/>
                  </a:lnTo>
                  <a:lnTo>
                    <a:pt x="21297" y="117322"/>
                  </a:lnTo>
                  <a:lnTo>
                    <a:pt x="5537" y="161391"/>
                  </a:lnTo>
                  <a:lnTo>
                    <a:pt x="0" y="209410"/>
                  </a:lnTo>
                  <a:lnTo>
                    <a:pt x="0" y="9716973"/>
                  </a:lnTo>
                  <a:lnTo>
                    <a:pt x="5537" y="9764992"/>
                  </a:lnTo>
                  <a:lnTo>
                    <a:pt x="21297" y="9809074"/>
                  </a:lnTo>
                  <a:lnTo>
                    <a:pt x="46012" y="9847948"/>
                  </a:lnTo>
                  <a:lnTo>
                    <a:pt x="78447" y="9880384"/>
                  </a:lnTo>
                  <a:lnTo>
                    <a:pt x="117335" y="9905111"/>
                  </a:lnTo>
                  <a:lnTo>
                    <a:pt x="161404" y="9920859"/>
                  </a:lnTo>
                  <a:lnTo>
                    <a:pt x="209423" y="9926396"/>
                  </a:lnTo>
                  <a:lnTo>
                    <a:pt x="14083348" y="9926396"/>
                  </a:lnTo>
                  <a:lnTo>
                    <a:pt x="14131366" y="9920859"/>
                  </a:lnTo>
                  <a:lnTo>
                    <a:pt x="14175448" y="9905111"/>
                  </a:lnTo>
                  <a:lnTo>
                    <a:pt x="14214323" y="9880384"/>
                  </a:lnTo>
                  <a:lnTo>
                    <a:pt x="14246759" y="9847948"/>
                  </a:lnTo>
                  <a:lnTo>
                    <a:pt x="14271485" y="9809074"/>
                  </a:lnTo>
                  <a:lnTo>
                    <a:pt x="14287233" y="9764992"/>
                  </a:lnTo>
                  <a:lnTo>
                    <a:pt x="14292771" y="9716973"/>
                  </a:lnTo>
                  <a:lnTo>
                    <a:pt x="14292771" y="2094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781845" y="1316797"/>
              <a:ext cx="2802848" cy="62318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05670" y="2839782"/>
              <a:ext cx="14292758" cy="16711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05670" y="691078"/>
              <a:ext cx="14292758" cy="992639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905670" y="691078"/>
              <a:ext cx="14293215" cy="9926955"/>
            </a:xfrm>
            <a:custGeom>
              <a:avLst/>
              <a:gdLst/>
              <a:ahLst/>
              <a:cxnLst/>
              <a:rect l="l" t="t" r="r" b="b"/>
              <a:pathLst>
                <a:path w="14293215" h="9926955">
                  <a:moveTo>
                    <a:pt x="209417" y="0"/>
                  </a:moveTo>
                  <a:lnTo>
                    <a:pt x="161399" y="5530"/>
                  </a:lnTo>
                  <a:lnTo>
                    <a:pt x="117319" y="21284"/>
                  </a:lnTo>
                  <a:lnTo>
                    <a:pt x="78436" y="46005"/>
                  </a:lnTo>
                  <a:lnTo>
                    <a:pt x="46005" y="78436"/>
                  </a:lnTo>
                  <a:lnTo>
                    <a:pt x="21284" y="117319"/>
                  </a:lnTo>
                  <a:lnTo>
                    <a:pt x="5530" y="161399"/>
                  </a:lnTo>
                  <a:lnTo>
                    <a:pt x="0" y="209417"/>
                  </a:lnTo>
                  <a:lnTo>
                    <a:pt x="0" y="9716981"/>
                  </a:lnTo>
                  <a:lnTo>
                    <a:pt x="5530" y="9765000"/>
                  </a:lnTo>
                  <a:lnTo>
                    <a:pt x="21284" y="9809079"/>
                  </a:lnTo>
                  <a:lnTo>
                    <a:pt x="46005" y="9847963"/>
                  </a:lnTo>
                  <a:lnTo>
                    <a:pt x="78436" y="9880393"/>
                  </a:lnTo>
                  <a:lnTo>
                    <a:pt x="117319" y="9905114"/>
                  </a:lnTo>
                  <a:lnTo>
                    <a:pt x="161399" y="9920868"/>
                  </a:lnTo>
                  <a:lnTo>
                    <a:pt x="209417" y="9926399"/>
                  </a:lnTo>
                  <a:lnTo>
                    <a:pt x="14083340" y="9926399"/>
                  </a:lnTo>
                  <a:lnTo>
                    <a:pt x="14131359" y="9920868"/>
                  </a:lnTo>
                  <a:lnTo>
                    <a:pt x="14175438" y="9905114"/>
                  </a:lnTo>
                  <a:lnTo>
                    <a:pt x="14214322" y="9880393"/>
                  </a:lnTo>
                  <a:lnTo>
                    <a:pt x="14246752" y="9847963"/>
                  </a:lnTo>
                  <a:lnTo>
                    <a:pt x="14271473" y="9809079"/>
                  </a:lnTo>
                  <a:lnTo>
                    <a:pt x="14287227" y="9765000"/>
                  </a:lnTo>
                  <a:lnTo>
                    <a:pt x="14292758" y="9716981"/>
                  </a:lnTo>
                  <a:lnTo>
                    <a:pt x="14292758" y="209417"/>
                  </a:lnTo>
                  <a:lnTo>
                    <a:pt x="14287227" y="161399"/>
                  </a:lnTo>
                  <a:lnTo>
                    <a:pt x="14271473" y="117319"/>
                  </a:lnTo>
                  <a:lnTo>
                    <a:pt x="14246752" y="78436"/>
                  </a:lnTo>
                  <a:lnTo>
                    <a:pt x="14214322" y="46005"/>
                  </a:lnTo>
                  <a:lnTo>
                    <a:pt x="14175438" y="21284"/>
                  </a:lnTo>
                  <a:lnTo>
                    <a:pt x="14131359" y="5530"/>
                  </a:lnTo>
                  <a:lnTo>
                    <a:pt x="14083340" y="0"/>
                  </a:lnTo>
                  <a:lnTo>
                    <a:pt x="209417" y="0"/>
                  </a:lnTo>
                  <a:close/>
                </a:path>
              </a:pathLst>
            </a:custGeom>
            <a:ln w="10470">
              <a:solidFill>
                <a:srgbClr val="16419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1317</Words>
  <Application>Microsoft Macintosh PowerPoint</Application>
  <PresentationFormat>Custom</PresentationFormat>
  <Paragraphs>184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Arial</vt:lpstr>
      <vt:lpstr>Office Theme</vt:lpstr>
      <vt:lpstr>PowerPoint Presentation</vt:lpstr>
      <vt:lpstr>The Good Friday Agreement</vt:lpstr>
      <vt:lpstr>What is the PEACE Programme?</vt:lpstr>
      <vt:lpstr>What has it achieved?</vt:lpstr>
      <vt:lpstr>Sample impacts of previous PEACE Programmes</vt:lpstr>
      <vt:lpstr>What has it achieved?</vt:lpstr>
      <vt:lpstr>Importance of INTERREG funding in our programme area</vt:lpstr>
      <vt:lpstr>Sample impacts of previous INTERREG Programmes</vt:lpstr>
      <vt:lpstr>PowerPoint Presentation</vt:lpstr>
      <vt:lpstr>PowerPoint Presentation</vt:lpstr>
      <vt:lpstr>The next step on our journey PEACEPLUS</vt:lpstr>
      <vt:lpstr>PEACEPLUS Programme Thematic Areas</vt:lpstr>
      <vt:lpstr>PEACEPLUS Programme Priority Areas</vt:lpstr>
      <vt:lpstr>PEACEPLUS Programme Priority Areas</vt:lpstr>
      <vt:lpstr>The importance of the PEACE Programme today, 25 years on</vt:lpstr>
      <vt:lpstr>Current and significant challenges to peace across the programme area</vt:lpstr>
      <vt:lpstr>PEACE as a playbook for peacebuilding in a post-conflict society</vt:lpstr>
      <vt:lpstr>The priorities of PEACE Programmes for post-conflict societies today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Rebecca Hughes</cp:lastModifiedBy>
  <cp:revision>3</cp:revision>
  <dcterms:created xsi:type="dcterms:W3CDTF">2024-10-04T11:30:02Z</dcterms:created>
  <dcterms:modified xsi:type="dcterms:W3CDTF">2024-10-04T12:23:20Z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2024-10-04T00:00:00Z</vt:filetime>
  </property>
  <property fmtid="{D5CDD505-2E9C-101B-9397-08002B2CF9AE}" pid="3" name="Creator">
    <vt:lpwstr>Adobe InDesign 19.5 (Macintosh)</vt:lpwstr>
  </property>
  <property fmtid="{D5CDD505-2E9C-101B-9397-08002B2CF9AE}" pid="4" name="LastSaved">
    <vt:filetime>2024-10-04T00:00:00Z</vt:filetime>
  </property>
  <property fmtid="{D5CDD505-2E9C-101B-9397-08002B2CF9AE}" pid="5" name="Producer">
    <vt:lpwstr>Adobe PDF Library 17.0</vt:lpwstr>
  </property>
</Properties>
</file>