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81" r:id="rId3"/>
    <p:sldMasterId id="2147483693" r:id="rId4"/>
  </p:sldMasterIdLst>
  <p:notesMasterIdLst>
    <p:notesMasterId r:id="rId69"/>
  </p:notesMasterIdLst>
  <p:sldIdLst>
    <p:sldId id="256" r:id="rId5"/>
    <p:sldId id="257" r:id="rId6"/>
    <p:sldId id="258" r:id="rId7"/>
    <p:sldId id="259" r:id="rId8"/>
    <p:sldId id="260" r:id="rId9"/>
    <p:sldId id="261" r:id="rId10"/>
    <p:sldId id="262" r:id="rId11"/>
    <p:sldId id="603" r:id="rId12"/>
    <p:sldId id="263" r:id="rId13"/>
    <p:sldId id="604" r:id="rId14"/>
    <p:sldId id="609" r:id="rId15"/>
    <p:sldId id="633" r:id="rId16"/>
    <p:sldId id="634" r:id="rId17"/>
    <p:sldId id="637" r:id="rId18"/>
    <p:sldId id="638" r:id="rId19"/>
    <p:sldId id="639" r:id="rId20"/>
    <p:sldId id="640" r:id="rId21"/>
    <p:sldId id="641" r:id="rId22"/>
    <p:sldId id="642" r:id="rId23"/>
    <p:sldId id="643" r:id="rId24"/>
    <p:sldId id="644" r:id="rId25"/>
    <p:sldId id="645" r:id="rId26"/>
    <p:sldId id="646" r:id="rId27"/>
    <p:sldId id="647" r:id="rId28"/>
    <p:sldId id="648" r:id="rId29"/>
    <p:sldId id="434" r:id="rId30"/>
    <p:sldId id="649" r:id="rId31"/>
    <p:sldId id="650" r:id="rId32"/>
    <p:sldId id="635" r:id="rId33"/>
    <p:sldId id="405" r:id="rId34"/>
    <p:sldId id="381" r:id="rId35"/>
    <p:sldId id="391" r:id="rId36"/>
    <p:sldId id="393" r:id="rId37"/>
    <p:sldId id="394" r:id="rId38"/>
    <p:sldId id="389" r:id="rId39"/>
    <p:sldId id="395" r:id="rId40"/>
    <p:sldId id="397" r:id="rId41"/>
    <p:sldId id="392" r:id="rId42"/>
    <p:sldId id="402" r:id="rId43"/>
    <p:sldId id="404" r:id="rId44"/>
    <p:sldId id="403" r:id="rId45"/>
    <p:sldId id="398" r:id="rId46"/>
    <p:sldId id="400" r:id="rId47"/>
    <p:sldId id="401" r:id="rId48"/>
    <p:sldId id="399" r:id="rId49"/>
    <p:sldId id="386" r:id="rId50"/>
    <p:sldId id="390" r:id="rId51"/>
    <p:sldId id="388" r:id="rId52"/>
    <p:sldId id="605" r:id="rId53"/>
    <p:sldId id="269" r:id="rId54"/>
    <p:sldId id="275" r:id="rId55"/>
    <p:sldId id="276" r:id="rId56"/>
    <p:sldId id="278" r:id="rId57"/>
    <p:sldId id="287" r:id="rId58"/>
    <p:sldId id="286" r:id="rId59"/>
    <p:sldId id="607" r:id="rId60"/>
    <p:sldId id="608" r:id="rId61"/>
    <p:sldId id="279" r:id="rId62"/>
    <p:sldId id="280" r:id="rId63"/>
    <p:sldId id="281" r:id="rId64"/>
    <p:sldId id="282" r:id="rId65"/>
    <p:sldId id="283" r:id="rId66"/>
    <p:sldId id="284" r:id="rId67"/>
    <p:sldId id="27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A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79DEE8-D0CB-4479-A151-EF8BF8C78F5C}" v="455" dt="2023-03-27T15:37:05.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55" autoAdjust="0"/>
    <p:restoredTop sz="94694"/>
  </p:normalViewPr>
  <p:slideViewPr>
    <p:cSldViewPr snapToGrid="0">
      <p:cViewPr varScale="1">
        <p:scale>
          <a:sx n="125" d="100"/>
          <a:sy n="125" d="100"/>
        </p:scale>
        <p:origin x="96"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Waterhouse Bradley" userId="32d4dd6e-4196-4024-a4a4-962e13463b5b" providerId="ADAL" clId="{12172E4B-550D-4DBF-9D35-513BFE88C544}"/>
    <pc:docChg chg="undo custSel addSld delSld modSld modMainMaster">
      <pc:chgData name="Bethany Waterhouse Bradley" userId="32d4dd6e-4196-4024-a4a4-962e13463b5b" providerId="ADAL" clId="{12172E4B-550D-4DBF-9D35-513BFE88C544}" dt="2023-03-22T12:16:04.360" v="1375" actId="20577"/>
      <pc:docMkLst>
        <pc:docMk/>
      </pc:docMkLst>
      <pc:sldChg chg="modSp mod">
        <pc:chgData name="Bethany Waterhouse Bradley" userId="32d4dd6e-4196-4024-a4a4-962e13463b5b" providerId="ADAL" clId="{12172E4B-550D-4DBF-9D35-513BFE88C544}" dt="2023-03-21T12:54:56.747" v="64" actId="255"/>
        <pc:sldMkLst>
          <pc:docMk/>
          <pc:sldMk cId="1710520625" sldId="256"/>
        </pc:sldMkLst>
        <pc:spChg chg="mod">
          <ac:chgData name="Bethany Waterhouse Bradley" userId="32d4dd6e-4196-4024-a4a4-962e13463b5b" providerId="ADAL" clId="{12172E4B-550D-4DBF-9D35-513BFE88C544}" dt="2023-03-21T12:54:56.747" v="64" actId="255"/>
          <ac:spMkLst>
            <pc:docMk/>
            <pc:sldMk cId="1710520625" sldId="256"/>
            <ac:spMk id="2" creationId="{05FB2303-12D4-16FB-B1BF-8A47FFC32266}"/>
          </ac:spMkLst>
        </pc:spChg>
        <pc:spChg chg="mod">
          <ac:chgData name="Bethany Waterhouse Bradley" userId="32d4dd6e-4196-4024-a4a4-962e13463b5b" providerId="ADAL" clId="{12172E4B-550D-4DBF-9D35-513BFE88C544}" dt="2023-03-21T12:54:48.231" v="63" actId="5793"/>
          <ac:spMkLst>
            <pc:docMk/>
            <pc:sldMk cId="1710520625" sldId="256"/>
            <ac:spMk id="3" creationId="{149AC3BC-92E4-AC90-41B4-AFD1F672B809}"/>
          </ac:spMkLst>
        </pc:spChg>
      </pc:sldChg>
      <pc:sldChg chg="addSp delSp modSp new mod">
        <pc:chgData name="Bethany Waterhouse Bradley" userId="32d4dd6e-4196-4024-a4a4-962e13463b5b" providerId="ADAL" clId="{12172E4B-550D-4DBF-9D35-513BFE88C544}" dt="2023-03-22T12:16:04.360" v="1375" actId="20577"/>
        <pc:sldMkLst>
          <pc:docMk/>
          <pc:sldMk cId="3672461591" sldId="257"/>
        </pc:sldMkLst>
        <pc:spChg chg="mod">
          <ac:chgData name="Bethany Waterhouse Bradley" userId="32d4dd6e-4196-4024-a4a4-962e13463b5b" providerId="ADAL" clId="{12172E4B-550D-4DBF-9D35-513BFE88C544}" dt="2023-03-21T12:55:12.508" v="86" actId="20577"/>
          <ac:spMkLst>
            <pc:docMk/>
            <pc:sldMk cId="3672461591" sldId="257"/>
            <ac:spMk id="2" creationId="{83B864B1-F9C6-DAAB-92C2-CB55BAFF8337}"/>
          </ac:spMkLst>
        </pc:spChg>
        <pc:spChg chg="del">
          <ac:chgData name="Bethany Waterhouse Bradley" userId="32d4dd6e-4196-4024-a4a4-962e13463b5b" providerId="ADAL" clId="{12172E4B-550D-4DBF-9D35-513BFE88C544}" dt="2023-03-21T12:55:20.825" v="87" actId="3680"/>
          <ac:spMkLst>
            <pc:docMk/>
            <pc:sldMk cId="3672461591" sldId="257"/>
            <ac:spMk id="3" creationId="{BB246521-1E9F-36EB-3B5B-63B779EB32C6}"/>
          </ac:spMkLst>
        </pc:spChg>
        <pc:graphicFrameChg chg="add mod ord modGraphic">
          <ac:chgData name="Bethany Waterhouse Bradley" userId="32d4dd6e-4196-4024-a4a4-962e13463b5b" providerId="ADAL" clId="{12172E4B-550D-4DBF-9D35-513BFE88C544}" dt="2023-03-22T12:16:04.360" v="1375" actId="20577"/>
          <ac:graphicFrameMkLst>
            <pc:docMk/>
            <pc:sldMk cId="3672461591" sldId="257"/>
            <ac:graphicFrameMk id="4" creationId="{F99B5483-F8C0-C0CA-A958-05BAF136D1C5}"/>
          </ac:graphicFrameMkLst>
        </pc:graphicFrameChg>
      </pc:sldChg>
      <pc:sldChg chg="addSp delSp modSp new mod modClrScheme chgLayout">
        <pc:chgData name="Bethany Waterhouse Bradley" userId="32d4dd6e-4196-4024-a4a4-962e13463b5b" providerId="ADAL" clId="{12172E4B-550D-4DBF-9D35-513BFE88C544}" dt="2023-03-21T15:12:33.431" v="627" actId="255"/>
        <pc:sldMkLst>
          <pc:docMk/>
          <pc:sldMk cId="2230297354" sldId="258"/>
        </pc:sldMkLst>
        <pc:spChg chg="del mod ord">
          <ac:chgData name="Bethany Waterhouse Bradley" userId="32d4dd6e-4196-4024-a4a4-962e13463b5b" providerId="ADAL" clId="{12172E4B-550D-4DBF-9D35-513BFE88C544}" dt="2023-03-21T15:11:50.794" v="534" actId="700"/>
          <ac:spMkLst>
            <pc:docMk/>
            <pc:sldMk cId="2230297354" sldId="258"/>
            <ac:spMk id="2" creationId="{AC937AEB-DFF5-3E7C-0502-828544CFD672}"/>
          </ac:spMkLst>
        </pc:spChg>
        <pc:spChg chg="del mod ord">
          <ac:chgData name="Bethany Waterhouse Bradley" userId="32d4dd6e-4196-4024-a4a4-962e13463b5b" providerId="ADAL" clId="{12172E4B-550D-4DBF-9D35-513BFE88C544}" dt="2023-03-21T15:11:50.794" v="534" actId="700"/>
          <ac:spMkLst>
            <pc:docMk/>
            <pc:sldMk cId="2230297354" sldId="258"/>
            <ac:spMk id="3" creationId="{CEE3713E-CAB9-C0DB-F97A-872B50C259CE}"/>
          </ac:spMkLst>
        </pc:spChg>
        <pc:spChg chg="add mod ord">
          <ac:chgData name="Bethany Waterhouse Bradley" userId="32d4dd6e-4196-4024-a4a4-962e13463b5b" providerId="ADAL" clId="{12172E4B-550D-4DBF-9D35-513BFE88C544}" dt="2023-03-21T15:12:33.431" v="627" actId="255"/>
          <ac:spMkLst>
            <pc:docMk/>
            <pc:sldMk cId="2230297354" sldId="258"/>
            <ac:spMk id="4" creationId="{2B330B4B-565F-EC70-44E6-F0EFBD23FE36}"/>
          </ac:spMkLst>
        </pc:spChg>
        <pc:spChg chg="add mod ord">
          <ac:chgData name="Bethany Waterhouse Bradley" userId="32d4dd6e-4196-4024-a4a4-962e13463b5b" providerId="ADAL" clId="{12172E4B-550D-4DBF-9D35-513BFE88C544}" dt="2023-03-21T15:12:21.288" v="626" actId="20577"/>
          <ac:spMkLst>
            <pc:docMk/>
            <pc:sldMk cId="2230297354" sldId="258"/>
            <ac:spMk id="5" creationId="{90E1E933-F67A-37C7-8230-B3E22FF8AC6A}"/>
          </ac:spMkLst>
        </pc:spChg>
      </pc:sldChg>
      <pc:sldChg chg="addSp delSp modSp new mod modClrScheme chgLayout">
        <pc:chgData name="Bethany Waterhouse Bradley" userId="32d4dd6e-4196-4024-a4a4-962e13463b5b" providerId="ADAL" clId="{12172E4B-550D-4DBF-9D35-513BFE88C544}" dt="2023-03-21T15:20:42.448" v="682" actId="1076"/>
        <pc:sldMkLst>
          <pc:docMk/>
          <pc:sldMk cId="1548058137" sldId="259"/>
        </pc:sldMkLst>
        <pc:spChg chg="del mod ord">
          <ac:chgData name="Bethany Waterhouse Bradley" userId="32d4dd6e-4196-4024-a4a4-962e13463b5b" providerId="ADAL" clId="{12172E4B-550D-4DBF-9D35-513BFE88C544}" dt="2023-03-21T15:18:15.866" v="644" actId="700"/>
          <ac:spMkLst>
            <pc:docMk/>
            <pc:sldMk cId="1548058137" sldId="259"/>
            <ac:spMk id="2" creationId="{FD9F0E2F-9974-C58F-B0DF-82BB8EEB50EF}"/>
          </ac:spMkLst>
        </pc:spChg>
        <pc:spChg chg="del mod ord">
          <ac:chgData name="Bethany Waterhouse Bradley" userId="32d4dd6e-4196-4024-a4a4-962e13463b5b" providerId="ADAL" clId="{12172E4B-550D-4DBF-9D35-513BFE88C544}" dt="2023-03-21T15:18:15.866" v="644" actId="700"/>
          <ac:spMkLst>
            <pc:docMk/>
            <pc:sldMk cId="1548058137" sldId="259"/>
            <ac:spMk id="3" creationId="{A1C5EC4E-51B1-A920-E740-74AF1AD7FDD2}"/>
          </ac:spMkLst>
        </pc:spChg>
        <pc:spChg chg="add del mod ord">
          <ac:chgData name="Bethany Waterhouse Bradley" userId="32d4dd6e-4196-4024-a4a4-962e13463b5b" providerId="ADAL" clId="{12172E4B-550D-4DBF-9D35-513BFE88C544}" dt="2023-03-21T15:18:29.201" v="645" actId="26606"/>
          <ac:spMkLst>
            <pc:docMk/>
            <pc:sldMk cId="1548058137" sldId="259"/>
            <ac:spMk id="4" creationId="{549EFBEE-EEF4-DE69-EF9F-E80D1F2032A8}"/>
          </ac:spMkLst>
        </pc:spChg>
        <pc:spChg chg="add del mod ord">
          <ac:chgData name="Bethany Waterhouse Bradley" userId="32d4dd6e-4196-4024-a4a4-962e13463b5b" providerId="ADAL" clId="{12172E4B-550D-4DBF-9D35-513BFE88C544}" dt="2023-03-21T15:18:29.201" v="645" actId="26606"/>
          <ac:spMkLst>
            <pc:docMk/>
            <pc:sldMk cId="1548058137" sldId="259"/>
            <ac:spMk id="5" creationId="{5C0C0C94-266D-64B6-9C3A-56E7A6587F06}"/>
          </ac:spMkLst>
        </pc:spChg>
        <pc:spChg chg="add mod">
          <ac:chgData name="Bethany Waterhouse Bradley" userId="32d4dd6e-4196-4024-a4a4-962e13463b5b" providerId="ADAL" clId="{12172E4B-550D-4DBF-9D35-513BFE88C544}" dt="2023-03-21T15:20:04.287" v="678"/>
          <ac:spMkLst>
            <pc:docMk/>
            <pc:sldMk cId="1548058137" sldId="259"/>
            <ac:spMk id="7" creationId="{B30C24FF-2F30-8750-F733-C2ACB6074B8C}"/>
          </ac:spMkLst>
        </pc:spChg>
        <pc:spChg chg="add mod">
          <ac:chgData name="Bethany Waterhouse Bradley" userId="32d4dd6e-4196-4024-a4a4-962e13463b5b" providerId="ADAL" clId="{12172E4B-550D-4DBF-9D35-513BFE88C544}" dt="2023-03-21T15:20:42.448" v="682" actId="1076"/>
          <ac:spMkLst>
            <pc:docMk/>
            <pc:sldMk cId="1548058137" sldId="259"/>
            <ac:spMk id="8" creationId="{E381FFF0-1A0F-A572-AB42-AE5580BB4EB5}"/>
          </ac:spMkLst>
        </pc:spChg>
        <pc:spChg chg="add mod">
          <ac:chgData name="Bethany Waterhouse Bradley" userId="32d4dd6e-4196-4024-a4a4-962e13463b5b" providerId="ADAL" clId="{12172E4B-550D-4DBF-9D35-513BFE88C544}" dt="2023-03-21T15:20:25.309" v="680" actId="255"/>
          <ac:spMkLst>
            <pc:docMk/>
            <pc:sldMk cId="1548058137" sldId="259"/>
            <ac:spMk id="10" creationId="{CF9338E7-2332-8908-1D35-948C6E9F6F5F}"/>
          </ac:spMkLst>
        </pc:spChg>
        <pc:spChg chg="add del mod">
          <ac:chgData name="Bethany Waterhouse Bradley" userId="32d4dd6e-4196-4024-a4a4-962e13463b5b" providerId="ADAL" clId="{12172E4B-550D-4DBF-9D35-513BFE88C544}" dt="2023-03-21T15:20:04.287" v="678"/>
          <ac:spMkLst>
            <pc:docMk/>
            <pc:sldMk cId="1548058137" sldId="259"/>
            <ac:spMk id="12" creationId="{D1AA5751-C52A-27D9-1702-A70CD07FB381}"/>
          </ac:spMkLst>
        </pc:spChg>
        <pc:spChg chg="add del mod">
          <ac:chgData name="Bethany Waterhouse Bradley" userId="32d4dd6e-4196-4024-a4a4-962e13463b5b" providerId="ADAL" clId="{12172E4B-550D-4DBF-9D35-513BFE88C544}" dt="2023-03-21T15:19:15.730" v="676" actId="478"/>
          <ac:spMkLst>
            <pc:docMk/>
            <pc:sldMk cId="1548058137" sldId="259"/>
            <ac:spMk id="14" creationId="{32CA51E3-DC52-ECAD-F23E-AF22A2903808}"/>
          </ac:spMkLst>
        </pc:spChg>
        <pc:picChg chg="add mod">
          <ac:chgData name="Bethany Waterhouse Bradley" userId="32d4dd6e-4196-4024-a4a4-962e13463b5b" providerId="ADAL" clId="{12172E4B-550D-4DBF-9D35-513BFE88C544}" dt="2023-03-21T15:19:19.581" v="677" actId="1076"/>
          <ac:picMkLst>
            <pc:docMk/>
            <pc:sldMk cId="1548058137" sldId="259"/>
            <ac:picMk id="6" creationId="{BD983ECC-8771-55F2-70AE-A860AD6C3344}"/>
          </ac:picMkLst>
        </pc:picChg>
      </pc:sldChg>
      <pc:sldChg chg="addSp delSp modSp new mod modClrScheme chgLayout">
        <pc:chgData name="Bethany Waterhouse Bradley" userId="32d4dd6e-4196-4024-a4a4-962e13463b5b" providerId="ADAL" clId="{12172E4B-550D-4DBF-9D35-513BFE88C544}" dt="2023-03-21T15:30:16.643" v="700" actId="1440"/>
        <pc:sldMkLst>
          <pc:docMk/>
          <pc:sldMk cId="3355223888" sldId="260"/>
        </pc:sldMkLst>
        <pc:spChg chg="del mod ord">
          <ac:chgData name="Bethany Waterhouse Bradley" userId="32d4dd6e-4196-4024-a4a4-962e13463b5b" providerId="ADAL" clId="{12172E4B-550D-4DBF-9D35-513BFE88C544}" dt="2023-03-21T15:21:10.060" v="684" actId="700"/>
          <ac:spMkLst>
            <pc:docMk/>
            <pc:sldMk cId="3355223888" sldId="260"/>
            <ac:spMk id="2" creationId="{D238CD59-9CBD-812A-8CAE-5066EA218AB1}"/>
          </ac:spMkLst>
        </pc:spChg>
        <pc:spChg chg="del mod ord">
          <ac:chgData name="Bethany Waterhouse Bradley" userId="32d4dd6e-4196-4024-a4a4-962e13463b5b" providerId="ADAL" clId="{12172E4B-550D-4DBF-9D35-513BFE88C544}" dt="2023-03-21T15:21:10.060" v="684" actId="700"/>
          <ac:spMkLst>
            <pc:docMk/>
            <pc:sldMk cId="3355223888" sldId="260"/>
            <ac:spMk id="3" creationId="{B3F72C1A-368D-3E5E-4F87-89E3A4938B51}"/>
          </ac:spMkLst>
        </pc:spChg>
        <pc:spChg chg="del mod ord">
          <ac:chgData name="Bethany Waterhouse Bradley" userId="32d4dd6e-4196-4024-a4a4-962e13463b5b" providerId="ADAL" clId="{12172E4B-550D-4DBF-9D35-513BFE88C544}" dt="2023-03-21T15:21:10.060" v="684" actId="700"/>
          <ac:spMkLst>
            <pc:docMk/>
            <pc:sldMk cId="3355223888" sldId="260"/>
            <ac:spMk id="4" creationId="{C67D05E4-96F0-BEE7-AFCB-86BC8F9DE149}"/>
          </ac:spMkLst>
        </pc:spChg>
        <pc:spChg chg="add mod ord">
          <ac:chgData name="Bethany Waterhouse Bradley" userId="32d4dd6e-4196-4024-a4a4-962e13463b5b" providerId="ADAL" clId="{12172E4B-550D-4DBF-9D35-513BFE88C544}" dt="2023-03-21T15:29:56.562" v="699" actId="26606"/>
          <ac:spMkLst>
            <pc:docMk/>
            <pc:sldMk cId="3355223888" sldId="260"/>
            <ac:spMk id="5" creationId="{132B88FC-173E-33C4-924F-908BEAE68084}"/>
          </ac:spMkLst>
        </pc:spChg>
        <pc:spChg chg="add del mod ord">
          <ac:chgData name="Bethany Waterhouse Bradley" userId="32d4dd6e-4196-4024-a4a4-962e13463b5b" providerId="ADAL" clId="{12172E4B-550D-4DBF-9D35-513BFE88C544}" dt="2023-03-21T15:22:18.989" v="686" actId="931"/>
          <ac:spMkLst>
            <pc:docMk/>
            <pc:sldMk cId="3355223888" sldId="260"/>
            <ac:spMk id="6" creationId="{ACFD7E5A-1543-0BCB-D842-BB2C95AD04D9}"/>
          </ac:spMkLst>
        </pc:spChg>
        <pc:spChg chg="add del mod ord">
          <ac:chgData name="Bethany Waterhouse Bradley" userId="32d4dd6e-4196-4024-a4a4-962e13463b5b" providerId="ADAL" clId="{12172E4B-550D-4DBF-9D35-513BFE88C544}" dt="2023-03-21T15:22:49.874" v="690" actId="700"/>
          <ac:spMkLst>
            <pc:docMk/>
            <pc:sldMk cId="3355223888" sldId="260"/>
            <ac:spMk id="7" creationId="{1B6EA223-F2A4-8686-6B6D-BC988363B474}"/>
          </ac:spMkLst>
        </pc:spChg>
        <pc:spChg chg="add del mod ord">
          <ac:chgData name="Bethany Waterhouse Bradley" userId="32d4dd6e-4196-4024-a4a4-962e13463b5b" providerId="ADAL" clId="{12172E4B-550D-4DBF-9D35-513BFE88C544}" dt="2023-03-21T15:22:49.874" v="690" actId="700"/>
          <ac:spMkLst>
            <pc:docMk/>
            <pc:sldMk cId="3355223888" sldId="260"/>
            <ac:spMk id="11" creationId="{5314336F-E803-CB6A-8575-C5D3801F90E7}"/>
          </ac:spMkLst>
        </pc:spChg>
        <pc:spChg chg="add mod ord">
          <ac:chgData name="Bethany Waterhouse Bradley" userId="32d4dd6e-4196-4024-a4a4-962e13463b5b" providerId="ADAL" clId="{12172E4B-550D-4DBF-9D35-513BFE88C544}" dt="2023-03-21T15:29:56.562" v="699" actId="26606"/>
          <ac:spMkLst>
            <pc:docMk/>
            <pc:sldMk cId="3355223888" sldId="260"/>
            <ac:spMk id="12" creationId="{6617E6D3-39D6-9E59-75D1-45971801B8DD}"/>
          </ac:spMkLst>
        </pc:spChg>
        <pc:picChg chg="add del mod">
          <ac:chgData name="Bethany Waterhouse Bradley" userId="32d4dd6e-4196-4024-a4a4-962e13463b5b" providerId="ADAL" clId="{12172E4B-550D-4DBF-9D35-513BFE88C544}" dt="2023-03-21T15:22:22.638" v="689" actId="478"/>
          <ac:picMkLst>
            <pc:docMk/>
            <pc:sldMk cId="3355223888" sldId="260"/>
            <ac:picMk id="9" creationId="{65699EC4-3647-3F88-44B2-56E8C6683114}"/>
          </ac:picMkLst>
        </pc:picChg>
        <pc:picChg chg="add del mod">
          <ac:chgData name="Bethany Waterhouse Bradley" userId="32d4dd6e-4196-4024-a4a4-962e13463b5b" providerId="ADAL" clId="{12172E4B-550D-4DBF-9D35-513BFE88C544}" dt="2023-03-21T15:28:53.317" v="694" actId="478"/>
          <ac:picMkLst>
            <pc:docMk/>
            <pc:sldMk cId="3355223888" sldId="260"/>
            <ac:picMk id="14" creationId="{E1F72BAE-2E9E-96EB-9CC0-EFA0DDD1DDA6}"/>
          </ac:picMkLst>
        </pc:picChg>
        <pc:picChg chg="add mod">
          <ac:chgData name="Bethany Waterhouse Bradley" userId="32d4dd6e-4196-4024-a4a4-962e13463b5b" providerId="ADAL" clId="{12172E4B-550D-4DBF-9D35-513BFE88C544}" dt="2023-03-21T15:30:16.643" v="700" actId="1440"/>
          <ac:picMkLst>
            <pc:docMk/>
            <pc:sldMk cId="3355223888" sldId="260"/>
            <ac:picMk id="16" creationId="{D5F22867-2DCF-6272-A784-1E9B218F2A9C}"/>
          </ac:picMkLst>
        </pc:picChg>
      </pc:sldChg>
      <pc:sldChg chg="addSp delSp modSp new mod modClrScheme chgLayout">
        <pc:chgData name="Bethany Waterhouse Bradley" userId="32d4dd6e-4196-4024-a4a4-962e13463b5b" providerId="ADAL" clId="{12172E4B-550D-4DBF-9D35-513BFE88C544}" dt="2023-03-21T15:57:26.944" v="1057" actId="1076"/>
        <pc:sldMkLst>
          <pc:docMk/>
          <pc:sldMk cId="567121226" sldId="261"/>
        </pc:sldMkLst>
        <pc:spChg chg="del">
          <ac:chgData name="Bethany Waterhouse Bradley" userId="32d4dd6e-4196-4024-a4a4-962e13463b5b" providerId="ADAL" clId="{12172E4B-550D-4DBF-9D35-513BFE88C544}" dt="2023-03-21T15:32:41.788" v="703" actId="26606"/>
          <ac:spMkLst>
            <pc:docMk/>
            <pc:sldMk cId="567121226" sldId="261"/>
            <ac:spMk id="2" creationId="{DCB27F93-4566-FC9B-9692-C9385855C15B}"/>
          </ac:spMkLst>
        </pc:spChg>
        <pc:spChg chg="del">
          <ac:chgData name="Bethany Waterhouse Bradley" userId="32d4dd6e-4196-4024-a4a4-962e13463b5b" providerId="ADAL" clId="{12172E4B-550D-4DBF-9D35-513BFE88C544}" dt="2023-03-21T15:32:31.100" v="702"/>
          <ac:spMkLst>
            <pc:docMk/>
            <pc:sldMk cId="567121226" sldId="261"/>
            <ac:spMk id="3" creationId="{8701BEDA-329B-CCDB-6F70-555C0A8C114C}"/>
          </ac:spMkLst>
        </pc:spChg>
        <pc:spChg chg="del">
          <ac:chgData name="Bethany Waterhouse Bradley" userId="32d4dd6e-4196-4024-a4a4-962e13463b5b" providerId="ADAL" clId="{12172E4B-550D-4DBF-9D35-513BFE88C544}" dt="2023-03-21T15:32:41.788" v="703" actId="26606"/>
          <ac:spMkLst>
            <pc:docMk/>
            <pc:sldMk cId="567121226" sldId="261"/>
            <ac:spMk id="4" creationId="{F9AED2F3-9FD9-CFDC-710C-892CBB39D3C4}"/>
          </ac:spMkLst>
        </pc:spChg>
        <pc:spChg chg="add mod">
          <ac:chgData name="Bethany Waterhouse Bradley" userId="32d4dd6e-4196-4024-a4a4-962e13463b5b" providerId="ADAL" clId="{12172E4B-550D-4DBF-9D35-513BFE88C544}" dt="2023-03-21T15:57:26.944" v="1057" actId="1076"/>
          <ac:spMkLst>
            <pc:docMk/>
            <pc:sldMk cId="567121226" sldId="261"/>
            <ac:spMk id="10" creationId="{58111B3E-6C14-079C-6FAB-B45691F9BA38}"/>
          </ac:spMkLst>
        </pc:spChg>
        <pc:spChg chg="add mod">
          <ac:chgData name="Bethany Waterhouse Bradley" userId="32d4dd6e-4196-4024-a4a4-962e13463b5b" providerId="ADAL" clId="{12172E4B-550D-4DBF-9D35-513BFE88C544}" dt="2023-03-21T15:57:16.395" v="1055" actId="27636"/>
          <ac:spMkLst>
            <pc:docMk/>
            <pc:sldMk cId="567121226" sldId="261"/>
            <ac:spMk id="12" creationId="{514DA3A0-BD3E-7859-BBF0-73E1776C7515}"/>
          </ac:spMkLst>
        </pc:spChg>
        <pc:picChg chg="add mod">
          <ac:chgData name="Bethany Waterhouse Bradley" userId="32d4dd6e-4196-4024-a4a4-962e13463b5b" providerId="ADAL" clId="{12172E4B-550D-4DBF-9D35-513BFE88C544}" dt="2023-03-21T15:57:12.904" v="1053" actId="14100"/>
          <ac:picMkLst>
            <pc:docMk/>
            <pc:sldMk cId="567121226" sldId="261"/>
            <ac:picMk id="5" creationId="{370F57C7-3D13-72EB-7FFD-1466DA182572}"/>
          </ac:picMkLst>
        </pc:picChg>
      </pc:sldChg>
      <pc:sldChg chg="addSp delSp modSp new mod modClrScheme chgLayout">
        <pc:chgData name="Bethany Waterhouse Bradley" userId="32d4dd6e-4196-4024-a4a4-962e13463b5b" providerId="ADAL" clId="{12172E4B-550D-4DBF-9D35-513BFE88C544}" dt="2023-03-21T15:40:56.602" v="786" actId="1076"/>
        <pc:sldMkLst>
          <pc:docMk/>
          <pc:sldMk cId="174362583" sldId="262"/>
        </pc:sldMkLst>
        <pc:spChg chg="del mod ord">
          <ac:chgData name="Bethany Waterhouse Bradley" userId="32d4dd6e-4196-4024-a4a4-962e13463b5b" providerId="ADAL" clId="{12172E4B-550D-4DBF-9D35-513BFE88C544}" dt="2023-03-21T15:36:07.392" v="726" actId="700"/>
          <ac:spMkLst>
            <pc:docMk/>
            <pc:sldMk cId="174362583" sldId="262"/>
            <ac:spMk id="2" creationId="{73C57255-ED33-997F-3D32-71EBA4112B48}"/>
          </ac:spMkLst>
        </pc:spChg>
        <pc:spChg chg="del">
          <ac:chgData name="Bethany Waterhouse Bradley" userId="32d4dd6e-4196-4024-a4a4-962e13463b5b" providerId="ADAL" clId="{12172E4B-550D-4DBF-9D35-513BFE88C544}" dt="2023-03-21T15:36:07.392" v="726" actId="700"/>
          <ac:spMkLst>
            <pc:docMk/>
            <pc:sldMk cId="174362583" sldId="262"/>
            <ac:spMk id="3" creationId="{A922184B-09B3-1CE7-23C1-6D504AA682AB}"/>
          </ac:spMkLst>
        </pc:spChg>
        <pc:spChg chg="del">
          <ac:chgData name="Bethany Waterhouse Bradley" userId="32d4dd6e-4196-4024-a4a4-962e13463b5b" providerId="ADAL" clId="{12172E4B-550D-4DBF-9D35-513BFE88C544}" dt="2023-03-21T15:36:07.392" v="726" actId="700"/>
          <ac:spMkLst>
            <pc:docMk/>
            <pc:sldMk cId="174362583" sldId="262"/>
            <ac:spMk id="4" creationId="{DBE688F1-047C-BC66-1E5F-05B1DE2B724C}"/>
          </ac:spMkLst>
        </pc:spChg>
        <pc:spChg chg="add del mod ord">
          <ac:chgData name="Bethany Waterhouse Bradley" userId="32d4dd6e-4196-4024-a4a4-962e13463b5b" providerId="ADAL" clId="{12172E4B-550D-4DBF-9D35-513BFE88C544}" dt="2023-03-21T15:37:34.235" v="734" actId="700"/>
          <ac:spMkLst>
            <pc:docMk/>
            <pc:sldMk cId="174362583" sldId="262"/>
            <ac:spMk id="5" creationId="{B102EEFE-D200-812E-F661-90D19B9A6C6F}"/>
          </ac:spMkLst>
        </pc:spChg>
        <pc:spChg chg="mod">
          <ac:chgData name="Bethany Waterhouse Bradley" userId="32d4dd6e-4196-4024-a4a4-962e13463b5b" providerId="ADAL" clId="{12172E4B-550D-4DBF-9D35-513BFE88C544}" dt="2023-03-21T15:36:17.113" v="727"/>
          <ac:spMkLst>
            <pc:docMk/>
            <pc:sldMk cId="174362583" sldId="262"/>
            <ac:spMk id="9" creationId="{65FAED8F-0FE3-6709-9B99-0E573CF1B797}"/>
          </ac:spMkLst>
        </pc:spChg>
        <pc:spChg chg="mod">
          <ac:chgData name="Bethany Waterhouse Bradley" userId="32d4dd6e-4196-4024-a4a4-962e13463b5b" providerId="ADAL" clId="{12172E4B-550D-4DBF-9D35-513BFE88C544}" dt="2023-03-21T15:36:17.113" v="727"/>
          <ac:spMkLst>
            <pc:docMk/>
            <pc:sldMk cId="174362583" sldId="262"/>
            <ac:spMk id="10" creationId="{EFD408C2-BA7B-0CB2-CFCF-8BE984C2F60F}"/>
          </ac:spMkLst>
        </pc:spChg>
        <pc:spChg chg="mod">
          <ac:chgData name="Bethany Waterhouse Bradley" userId="32d4dd6e-4196-4024-a4a4-962e13463b5b" providerId="ADAL" clId="{12172E4B-550D-4DBF-9D35-513BFE88C544}" dt="2023-03-21T15:36:17.113" v="727"/>
          <ac:spMkLst>
            <pc:docMk/>
            <pc:sldMk cId="174362583" sldId="262"/>
            <ac:spMk id="11" creationId="{C6CED8D3-EC55-63D6-3E82-238B1EC12A9D}"/>
          </ac:spMkLst>
        </pc:spChg>
        <pc:spChg chg="mod">
          <ac:chgData name="Bethany Waterhouse Bradley" userId="32d4dd6e-4196-4024-a4a4-962e13463b5b" providerId="ADAL" clId="{12172E4B-550D-4DBF-9D35-513BFE88C544}" dt="2023-03-21T15:36:17.113" v="727"/>
          <ac:spMkLst>
            <pc:docMk/>
            <pc:sldMk cId="174362583" sldId="262"/>
            <ac:spMk id="12" creationId="{6BBBEF9A-5067-53A3-1BE4-FBDD1105C468}"/>
          </ac:spMkLst>
        </pc:spChg>
        <pc:spChg chg="mod">
          <ac:chgData name="Bethany Waterhouse Bradley" userId="32d4dd6e-4196-4024-a4a4-962e13463b5b" providerId="ADAL" clId="{12172E4B-550D-4DBF-9D35-513BFE88C544}" dt="2023-03-21T15:36:17.113" v="727"/>
          <ac:spMkLst>
            <pc:docMk/>
            <pc:sldMk cId="174362583" sldId="262"/>
            <ac:spMk id="13" creationId="{4EEFE90C-93F5-D5A2-0E57-8C7382A0A458}"/>
          </ac:spMkLst>
        </pc:spChg>
        <pc:spChg chg="mod">
          <ac:chgData name="Bethany Waterhouse Bradley" userId="32d4dd6e-4196-4024-a4a4-962e13463b5b" providerId="ADAL" clId="{12172E4B-550D-4DBF-9D35-513BFE88C544}" dt="2023-03-21T15:36:17.113" v="727"/>
          <ac:spMkLst>
            <pc:docMk/>
            <pc:sldMk cId="174362583" sldId="262"/>
            <ac:spMk id="14" creationId="{F98647E2-5175-6EE9-6E8C-021C55ABF850}"/>
          </ac:spMkLst>
        </pc:spChg>
        <pc:spChg chg="mod">
          <ac:chgData name="Bethany Waterhouse Bradley" userId="32d4dd6e-4196-4024-a4a4-962e13463b5b" providerId="ADAL" clId="{12172E4B-550D-4DBF-9D35-513BFE88C544}" dt="2023-03-21T15:36:17.113" v="727"/>
          <ac:spMkLst>
            <pc:docMk/>
            <pc:sldMk cId="174362583" sldId="262"/>
            <ac:spMk id="15" creationId="{C3BC9416-2668-78AC-050D-D24C0921D82B}"/>
          </ac:spMkLst>
        </pc:spChg>
        <pc:spChg chg="mod">
          <ac:chgData name="Bethany Waterhouse Bradley" userId="32d4dd6e-4196-4024-a4a4-962e13463b5b" providerId="ADAL" clId="{12172E4B-550D-4DBF-9D35-513BFE88C544}" dt="2023-03-21T15:40:16.788" v="753" actId="14100"/>
          <ac:spMkLst>
            <pc:docMk/>
            <pc:sldMk cId="174362583" sldId="262"/>
            <ac:spMk id="16" creationId="{409FD5B5-2137-5818-CB31-1101E4D57E89}"/>
          </ac:spMkLst>
        </pc:spChg>
        <pc:spChg chg="add mod">
          <ac:chgData name="Bethany Waterhouse Bradley" userId="32d4dd6e-4196-4024-a4a4-962e13463b5b" providerId="ADAL" clId="{12172E4B-550D-4DBF-9D35-513BFE88C544}" dt="2023-03-21T15:37:50.618" v="735"/>
          <ac:spMkLst>
            <pc:docMk/>
            <pc:sldMk cId="174362583" sldId="262"/>
            <ac:spMk id="17" creationId="{F71E0C89-C1AB-233C-B4D8-1348CAB66B11}"/>
          </ac:spMkLst>
        </pc:spChg>
        <pc:spChg chg="add mod">
          <ac:chgData name="Bethany Waterhouse Bradley" userId="32d4dd6e-4196-4024-a4a4-962e13463b5b" providerId="ADAL" clId="{12172E4B-550D-4DBF-9D35-513BFE88C544}" dt="2023-03-21T15:37:58.992" v="736"/>
          <ac:spMkLst>
            <pc:docMk/>
            <pc:sldMk cId="174362583" sldId="262"/>
            <ac:spMk id="18" creationId="{C01284EE-B4E6-8D77-6839-08DD38EC8830}"/>
          </ac:spMkLst>
        </pc:spChg>
        <pc:spChg chg="add mod">
          <ac:chgData name="Bethany Waterhouse Bradley" userId="32d4dd6e-4196-4024-a4a4-962e13463b5b" providerId="ADAL" clId="{12172E4B-550D-4DBF-9D35-513BFE88C544}" dt="2023-03-21T15:40:56.602" v="786" actId="1076"/>
          <ac:spMkLst>
            <pc:docMk/>
            <pc:sldMk cId="174362583" sldId="262"/>
            <ac:spMk id="19" creationId="{1F06C6D3-893F-D73D-FA8F-B80B988417B0}"/>
          </ac:spMkLst>
        </pc:spChg>
        <pc:grpChg chg="add mod">
          <ac:chgData name="Bethany Waterhouse Bradley" userId="32d4dd6e-4196-4024-a4a4-962e13463b5b" providerId="ADAL" clId="{12172E4B-550D-4DBF-9D35-513BFE88C544}" dt="2023-03-21T15:38:06.664" v="737" actId="1076"/>
          <ac:grpSpMkLst>
            <pc:docMk/>
            <pc:sldMk cId="174362583" sldId="262"/>
            <ac:grpSpMk id="6" creationId="{1CDB5686-9228-DE2D-E402-5DB36412BC4C}"/>
          </ac:grpSpMkLst>
        </pc:grpChg>
        <pc:graphicFrameChg chg="mod modGraphic">
          <ac:chgData name="Bethany Waterhouse Bradley" userId="32d4dd6e-4196-4024-a4a4-962e13463b5b" providerId="ADAL" clId="{12172E4B-550D-4DBF-9D35-513BFE88C544}" dt="2023-03-21T15:39:58.844" v="750" actId="207"/>
          <ac:graphicFrameMkLst>
            <pc:docMk/>
            <pc:sldMk cId="174362583" sldId="262"/>
            <ac:graphicFrameMk id="7" creationId="{B1B72766-5D52-1147-7B9C-1DE6F9379176}"/>
          </ac:graphicFrameMkLst>
        </pc:graphicFrameChg>
        <pc:graphicFrameChg chg="mod modGraphic">
          <ac:chgData name="Bethany Waterhouse Bradley" userId="32d4dd6e-4196-4024-a4a4-962e13463b5b" providerId="ADAL" clId="{12172E4B-550D-4DBF-9D35-513BFE88C544}" dt="2023-03-21T15:40:03.004" v="751" actId="207"/>
          <ac:graphicFrameMkLst>
            <pc:docMk/>
            <pc:sldMk cId="174362583" sldId="262"/>
            <ac:graphicFrameMk id="8" creationId="{4818B0C7-8951-2E67-E8C2-0001F5F4E8DB}"/>
          </ac:graphicFrameMkLst>
        </pc:graphicFrameChg>
      </pc:sldChg>
      <pc:sldChg chg="addSp delSp modSp new mod modClrScheme chgLayout">
        <pc:chgData name="Bethany Waterhouse Bradley" userId="32d4dd6e-4196-4024-a4a4-962e13463b5b" providerId="ADAL" clId="{12172E4B-550D-4DBF-9D35-513BFE88C544}" dt="2023-03-21T15:46:53.113" v="928" actId="1076"/>
        <pc:sldMkLst>
          <pc:docMk/>
          <pc:sldMk cId="3866009187" sldId="263"/>
        </pc:sldMkLst>
        <pc:spChg chg="add mod">
          <ac:chgData name="Bethany Waterhouse Bradley" userId="32d4dd6e-4196-4024-a4a4-962e13463b5b" providerId="ADAL" clId="{12172E4B-550D-4DBF-9D35-513BFE88C544}" dt="2023-03-21T15:46:49.961" v="927" actId="14100"/>
          <ac:spMkLst>
            <pc:docMk/>
            <pc:sldMk cId="3866009187" sldId="263"/>
            <ac:spMk id="2" creationId="{7B5DEAB2-FACC-57F1-35E0-E50F5464752E}"/>
          </ac:spMkLst>
        </pc:spChg>
        <pc:spChg chg="add del mod">
          <ac:chgData name="Bethany Waterhouse Bradley" userId="32d4dd6e-4196-4024-a4a4-962e13463b5b" providerId="ADAL" clId="{12172E4B-550D-4DBF-9D35-513BFE88C544}" dt="2023-03-21T15:46:30.121" v="924"/>
          <ac:spMkLst>
            <pc:docMk/>
            <pc:sldMk cId="3866009187" sldId="263"/>
            <ac:spMk id="3" creationId="{DD54EBE6-4A46-C679-21BD-A83D0851F759}"/>
          </ac:spMkLst>
        </pc:spChg>
        <pc:spChg chg="add mod">
          <ac:chgData name="Bethany Waterhouse Bradley" userId="32d4dd6e-4196-4024-a4a4-962e13463b5b" providerId="ADAL" clId="{12172E4B-550D-4DBF-9D35-513BFE88C544}" dt="2023-03-21T15:46:53.113" v="928" actId="1076"/>
          <ac:spMkLst>
            <pc:docMk/>
            <pc:sldMk cId="3866009187" sldId="263"/>
            <ac:spMk id="4" creationId="{737B91BC-B91C-2684-FCF6-11D6B0825479}"/>
          </ac:spMkLst>
        </pc:spChg>
      </pc:sldChg>
      <pc:sldChg chg="delSp modSp mod delDesignElem">
        <pc:chgData name="Bethany Waterhouse Bradley" userId="32d4dd6e-4196-4024-a4a4-962e13463b5b" providerId="ADAL" clId="{12172E4B-550D-4DBF-9D35-513BFE88C544}" dt="2023-03-21T16:00:14.414" v="1073" actId="14100"/>
        <pc:sldMkLst>
          <pc:docMk/>
          <pc:sldMk cId="3608126825" sldId="269"/>
        </pc:sldMkLst>
        <pc:spChg chg="mod">
          <ac:chgData name="Bethany Waterhouse Bradley" userId="32d4dd6e-4196-4024-a4a4-962e13463b5b" providerId="ADAL" clId="{12172E4B-550D-4DBF-9D35-513BFE88C544}" dt="2023-03-21T16:00:14.414" v="1073" actId="14100"/>
          <ac:spMkLst>
            <pc:docMk/>
            <pc:sldMk cId="3608126825" sldId="269"/>
            <ac:spMk id="2" creationId="{7AECF8D8-9BBF-48F5-8B6E-85A6275CAF2E}"/>
          </ac:spMkLst>
        </pc:spChg>
        <pc:spChg chg="mod">
          <ac:chgData name="Bethany Waterhouse Bradley" userId="32d4dd6e-4196-4024-a4a4-962e13463b5b" providerId="ADAL" clId="{12172E4B-550D-4DBF-9D35-513BFE88C544}" dt="2023-03-21T15:59:53.712" v="1070" actId="1076"/>
          <ac:spMkLst>
            <pc:docMk/>
            <pc:sldMk cId="3608126825" sldId="269"/>
            <ac:spMk id="19" creationId="{3F2EF818-82D9-4128-A455-D5D9F7DD22F3}"/>
          </ac:spMkLst>
        </pc:spChg>
        <pc:picChg chg="del">
          <ac:chgData name="Bethany Waterhouse Bradley" userId="32d4dd6e-4196-4024-a4a4-962e13463b5b" providerId="ADAL" clId="{12172E4B-550D-4DBF-9D35-513BFE88C544}" dt="2023-03-21T15:58:36.915" v="1061" actId="478"/>
          <ac:picMkLst>
            <pc:docMk/>
            <pc:sldMk cId="3608126825" sldId="269"/>
            <ac:picMk id="21" creationId="{879D48A0-49C4-4C4C-93E8-9A8CB1A8C879}"/>
          </ac:picMkLst>
        </pc:picChg>
      </pc:sldChg>
      <pc:sldChg chg="addSp modSp mod modClrScheme chgLayout">
        <pc:chgData name="Bethany Waterhouse Bradley" userId="32d4dd6e-4196-4024-a4a4-962e13463b5b" providerId="ADAL" clId="{12172E4B-550D-4DBF-9D35-513BFE88C544}" dt="2023-03-21T16:26:23.591" v="1314" actId="208"/>
        <pc:sldMkLst>
          <pc:docMk/>
          <pc:sldMk cId="4047190870" sldId="274"/>
        </pc:sldMkLst>
        <pc:spChg chg="add mod">
          <ac:chgData name="Bethany Waterhouse Bradley" userId="32d4dd6e-4196-4024-a4a4-962e13463b5b" providerId="ADAL" clId="{12172E4B-550D-4DBF-9D35-513BFE88C544}" dt="2023-03-21T16:25:15.519" v="1303" actId="14100"/>
          <ac:spMkLst>
            <pc:docMk/>
            <pc:sldMk cId="4047190870" sldId="274"/>
            <ac:spMk id="2" creationId="{400EF029-BA19-6499-4CBC-CA626638575C}"/>
          </ac:spMkLst>
        </pc:spChg>
        <pc:spChg chg="add mod ord">
          <ac:chgData name="Bethany Waterhouse Bradley" userId="32d4dd6e-4196-4024-a4a4-962e13463b5b" providerId="ADAL" clId="{12172E4B-550D-4DBF-9D35-513BFE88C544}" dt="2023-03-21T16:26:15.240" v="1312" actId="1076"/>
          <ac:spMkLst>
            <pc:docMk/>
            <pc:sldMk cId="4047190870" sldId="274"/>
            <ac:spMk id="3" creationId="{A7D8B323-EC49-836C-D1C6-3ADDD7BE2106}"/>
          </ac:spMkLst>
        </pc:spChg>
        <pc:spChg chg="mod">
          <ac:chgData name="Bethany Waterhouse Bradley" userId="32d4dd6e-4196-4024-a4a4-962e13463b5b" providerId="ADAL" clId="{12172E4B-550D-4DBF-9D35-513BFE88C544}" dt="2023-03-21T16:24:30.279" v="1294" actId="1076"/>
          <ac:spMkLst>
            <pc:docMk/>
            <pc:sldMk cId="4047190870" sldId="274"/>
            <ac:spMk id="6" creationId="{E8A4C6E8-C0D8-48AA-83A3-D6E89453E955}"/>
          </ac:spMkLst>
        </pc:spChg>
        <pc:cxnChg chg="mod">
          <ac:chgData name="Bethany Waterhouse Bradley" userId="32d4dd6e-4196-4024-a4a4-962e13463b5b" providerId="ADAL" clId="{12172E4B-550D-4DBF-9D35-513BFE88C544}" dt="2023-03-21T16:26:23.591" v="1314" actId="208"/>
          <ac:cxnSpMkLst>
            <pc:docMk/>
            <pc:sldMk cId="4047190870" sldId="274"/>
            <ac:cxnSpMk id="7" creationId="{85492C2B-AF82-4429-96EF-B0F3E7B16C93}"/>
          </ac:cxnSpMkLst>
        </pc:cxnChg>
      </pc:sldChg>
      <pc:sldChg chg="delSp modSp mod">
        <pc:chgData name="Bethany Waterhouse Bradley" userId="32d4dd6e-4196-4024-a4a4-962e13463b5b" providerId="ADAL" clId="{12172E4B-550D-4DBF-9D35-513BFE88C544}" dt="2023-03-21T15:59:29.643" v="1067" actId="478"/>
        <pc:sldMkLst>
          <pc:docMk/>
          <pc:sldMk cId="1272879549" sldId="275"/>
        </pc:sldMkLst>
        <pc:spChg chg="mod">
          <ac:chgData name="Bethany Waterhouse Bradley" userId="32d4dd6e-4196-4024-a4a4-962e13463b5b" providerId="ADAL" clId="{12172E4B-550D-4DBF-9D35-513BFE88C544}" dt="2023-03-21T15:59:22.728" v="1065" actId="1076"/>
          <ac:spMkLst>
            <pc:docMk/>
            <pc:sldMk cId="1272879549" sldId="275"/>
            <ac:spMk id="2" creationId="{7AECF8D8-9BBF-48F5-8B6E-85A6275CAF2E}"/>
          </ac:spMkLst>
        </pc:spChg>
        <pc:spChg chg="mod">
          <ac:chgData name="Bethany Waterhouse Bradley" userId="32d4dd6e-4196-4024-a4a4-962e13463b5b" providerId="ADAL" clId="{12172E4B-550D-4DBF-9D35-513BFE88C544}" dt="2023-03-21T15:59:25.431" v="1066" actId="14100"/>
          <ac:spMkLst>
            <pc:docMk/>
            <pc:sldMk cId="1272879549" sldId="275"/>
            <ac:spMk id="19" creationId="{3F2EF818-82D9-4128-A455-D5D9F7DD22F3}"/>
          </ac:spMkLst>
        </pc:spChg>
        <pc:picChg chg="del">
          <ac:chgData name="Bethany Waterhouse Bradley" userId="32d4dd6e-4196-4024-a4a4-962e13463b5b" providerId="ADAL" clId="{12172E4B-550D-4DBF-9D35-513BFE88C544}" dt="2023-03-21T15:59:29.643" v="1067" actId="478"/>
          <ac:picMkLst>
            <pc:docMk/>
            <pc:sldMk cId="1272879549" sldId="275"/>
            <ac:picMk id="21" creationId="{879D48A0-49C4-4C4C-93E8-9A8CB1A8C879}"/>
          </ac:picMkLst>
        </pc:picChg>
      </pc:sldChg>
      <pc:sldChg chg="delSp modSp mod">
        <pc:chgData name="Bethany Waterhouse Bradley" userId="32d4dd6e-4196-4024-a4a4-962e13463b5b" providerId="ADAL" clId="{12172E4B-550D-4DBF-9D35-513BFE88C544}" dt="2023-03-21T16:00:44.061" v="1077" actId="478"/>
        <pc:sldMkLst>
          <pc:docMk/>
          <pc:sldMk cId="650071792" sldId="276"/>
        </pc:sldMkLst>
        <pc:spChg chg="mod">
          <ac:chgData name="Bethany Waterhouse Bradley" userId="32d4dd6e-4196-4024-a4a4-962e13463b5b" providerId="ADAL" clId="{12172E4B-550D-4DBF-9D35-513BFE88C544}" dt="2023-03-21T16:00:41.195" v="1076" actId="2711"/>
          <ac:spMkLst>
            <pc:docMk/>
            <pc:sldMk cId="650071792" sldId="276"/>
            <ac:spMk id="2" creationId="{7AECF8D8-9BBF-48F5-8B6E-85A6275CAF2E}"/>
          </ac:spMkLst>
        </pc:spChg>
        <pc:spChg chg="mod">
          <ac:chgData name="Bethany Waterhouse Bradley" userId="32d4dd6e-4196-4024-a4a4-962e13463b5b" providerId="ADAL" clId="{12172E4B-550D-4DBF-9D35-513BFE88C544}" dt="2023-03-21T16:00:34.457" v="1075" actId="1076"/>
          <ac:spMkLst>
            <pc:docMk/>
            <pc:sldMk cId="650071792" sldId="276"/>
            <ac:spMk id="19" creationId="{3F2EF818-82D9-4128-A455-D5D9F7DD22F3}"/>
          </ac:spMkLst>
        </pc:spChg>
        <pc:picChg chg="del">
          <ac:chgData name="Bethany Waterhouse Bradley" userId="32d4dd6e-4196-4024-a4a4-962e13463b5b" providerId="ADAL" clId="{12172E4B-550D-4DBF-9D35-513BFE88C544}" dt="2023-03-21T16:00:44.061" v="1077" actId="478"/>
          <ac:picMkLst>
            <pc:docMk/>
            <pc:sldMk cId="650071792" sldId="276"/>
            <ac:picMk id="21" creationId="{879D48A0-49C4-4C4C-93E8-9A8CB1A8C879}"/>
          </ac:picMkLst>
        </pc:picChg>
      </pc:sldChg>
      <pc:sldChg chg="delSp modSp del mod">
        <pc:chgData name="Bethany Waterhouse Bradley" userId="32d4dd6e-4196-4024-a4a4-962e13463b5b" providerId="ADAL" clId="{12172E4B-550D-4DBF-9D35-513BFE88C544}" dt="2023-03-21T16:19:43.813" v="1238" actId="47"/>
        <pc:sldMkLst>
          <pc:docMk/>
          <pc:sldMk cId="3019224952" sldId="277"/>
        </pc:sldMkLst>
        <pc:spChg chg="mod">
          <ac:chgData name="Bethany Waterhouse Bradley" userId="32d4dd6e-4196-4024-a4a4-962e13463b5b" providerId="ADAL" clId="{12172E4B-550D-4DBF-9D35-513BFE88C544}" dt="2023-03-21T16:10:39.672" v="1091" actId="2711"/>
          <ac:spMkLst>
            <pc:docMk/>
            <pc:sldMk cId="3019224952" sldId="277"/>
            <ac:spMk id="2" creationId="{7AECF8D8-9BBF-48F5-8B6E-85A6275CAF2E}"/>
          </ac:spMkLst>
        </pc:spChg>
        <pc:spChg chg="mod">
          <ac:chgData name="Bethany Waterhouse Bradley" userId="32d4dd6e-4196-4024-a4a4-962e13463b5b" providerId="ADAL" clId="{12172E4B-550D-4DBF-9D35-513BFE88C544}" dt="2023-03-21T16:10:32.608" v="1090" actId="1076"/>
          <ac:spMkLst>
            <pc:docMk/>
            <pc:sldMk cId="3019224952" sldId="277"/>
            <ac:spMk id="19" creationId="{3F2EF818-82D9-4128-A455-D5D9F7DD22F3}"/>
          </ac:spMkLst>
        </pc:spChg>
        <pc:picChg chg="del">
          <ac:chgData name="Bethany Waterhouse Bradley" userId="32d4dd6e-4196-4024-a4a4-962e13463b5b" providerId="ADAL" clId="{12172E4B-550D-4DBF-9D35-513BFE88C544}" dt="2023-03-21T16:10:21.863" v="1088" actId="478"/>
          <ac:picMkLst>
            <pc:docMk/>
            <pc:sldMk cId="3019224952" sldId="277"/>
            <ac:picMk id="21" creationId="{879D48A0-49C4-4C4C-93E8-9A8CB1A8C879}"/>
          </ac:picMkLst>
        </pc:picChg>
      </pc:sldChg>
      <pc:sldChg chg="delSp modSp mod">
        <pc:chgData name="Bethany Waterhouse Bradley" userId="32d4dd6e-4196-4024-a4a4-962e13463b5b" providerId="ADAL" clId="{12172E4B-550D-4DBF-9D35-513BFE88C544}" dt="2023-03-21T16:01:11.800" v="1080" actId="1076"/>
        <pc:sldMkLst>
          <pc:docMk/>
          <pc:sldMk cId="1486581990" sldId="278"/>
        </pc:sldMkLst>
        <pc:spChg chg="mod">
          <ac:chgData name="Bethany Waterhouse Bradley" userId="32d4dd6e-4196-4024-a4a4-962e13463b5b" providerId="ADAL" clId="{12172E4B-550D-4DBF-9D35-513BFE88C544}" dt="2023-03-21T16:01:11.800" v="1080" actId="1076"/>
          <ac:spMkLst>
            <pc:docMk/>
            <pc:sldMk cId="1486581990" sldId="278"/>
            <ac:spMk id="19" creationId="{3F2EF818-82D9-4128-A455-D5D9F7DD22F3}"/>
          </ac:spMkLst>
        </pc:spChg>
        <pc:picChg chg="del">
          <ac:chgData name="Bethany Waterhouse Bradley" userId="32d4dd6e-4196-4024-a4a4-962e13463b5b" providerId="ADAL" clId="{12172E4B-550D-4DBF-9D35-513BFE88C544}" dt="2023-03-21T16:01:00.763" v="1078" actId="478"/>
          <ac:picMkLst>
            <pc:docMk/>
            <pc:sldMk cId="1486581990" sldId="278"/>
            <ac:picMk id="21" creationId="{879D48A0-49C4-4C4C-93E8-9A8CB1A8C879}"/>
          </ac:picMkLst>
        </pc:picChg>
      </pc:sldChg>
      <pc:sldChg chg="delSp modSp mod">
        <pc:chgData name="Bethany Waterhouse Bradley" userId="32d4dd6e-4196-4024-a4a4-962e13463b5b" providerId="ADAL" clId="{12172E4B-550D-4DBF-9D35-513BFE88C544}" dt="2023-03-21T16:11:34.673" v="1101" actId="5793"/>
        <pc:sldMkLst>
          <pc:docMk/>
          <pc:sldMk cId="95074310" sldId="279"/>
        </pc:sldMkLst>
        <pc:spChg chg="mod">
          <ac:chgData name="Bethany Waterhouse Bradley" userId="32d4dd6e-4196-4024-a4a4-962e13463b5b" providerId="ADAL" clId="{12172E4B-550D-4DBF-9D35-513BFE88C544}" dt="2023-03-21T16:11:34.673" v="1101" actId="5793"/>
          <ac:spMkLst>
            <pc:docMk/>
            <pc:sldMk cId="95074310" sldId="279"/>
            <ac:spMk id="2" creationId="{7AECF8D8-9BBF-48F5-8B6E-85A6275CAF2E}"/>
          </ac:spMkLst>
        </pc:spChg>
        <pc:spChg chg="mod">
          <ac:chgData name="Bethany Waterhouse Bradley" userId="32d4dd6e-4196-4024-a4a4-962e13463b5b" providerId="ADAL" clId="{12172E4B-550D-4DBF-9D35-513BFE88C544}" dt="2023-03-21T16:11:16.957" v="1098" actId="2711"/>
          <ac:spMkLst>
            <pc:docMk/>
            <pc:sldMk cId="95074310" sldId="279"/>
            <ac:spMk id="19" creationId="{3F2EF818-82D9-4128-A455-D5D9F7DD22F3}"/>
          </ac:spMkLst>
        </pc:spChg>
        <pc:picChg chg="del">
          <ac:chgData name="Bethany Waterhouse Bradley" userId="32d4dd6e-4196-4024-a4a4-962e13463b5b" providerId="ADAL" clId="{12172E4B-550D-4DBF-9D35-513BFE88C544}" dt="2023-03-21T16:11:08.358" v="1096" actId="478"/>
          <ac:picMkLst>
            <pc:docMk/>
            <pc:sldMk cId="95074310" sldId="279"/>
            <ac:picMk id="21" creationId="{879D48A0-49C4-4C4C-93E8-9A8CB1A8C879}"/>
          </ac:picMkLst>
        </pc:picChg>
      </pc:sldChg>
      <pc:sldChg chg="delSp modSp mod">
        <pc:chgData name="Bethany Waterhouse Bradley" userId="32d4dd6e-4196-4024-a4a4-962e13463b5b" providerId="ADAL" clId="{12172E4B-550D-4DBF-9D35-513BFE88C544}" dt="2023-03-21T16:12:01.960" v="1106" actId="1076"/>
        <pc:sldMkLst>
          <pc:docMk/>
          <pc:sldMk cId="438761162" sldId="280"/>
        </pc:sldMkLst>
        <pc:spChg chg="mod">
          <ac:chgData name="Bethany Waterhouse Bradley" userId="32d4dd6e-4196-4024-a4a4-962e13463b5b" providerId="ADAL" clId="{12172E4B-550D-4DBF-9D35-513BFE88C544}" dt="2023-03-21T16:12:01.960" v="1106" actId="1076"/>
          <ac:spMkLst>
            <pc:docMk/>
            <pc:sldMk cId="438761162" sldId="280"/>
            <ac:spMk id="2" creationId="{7AECF8D8-9BBF-48F5-8B6E-85A6275CAF2E}"/>
          </ac:spMkLst>
        </pc:spChg>
        <pc:spChg chg="mod">
          <ac:chgData name="Bethany Waterhouse Bradley" userId="32d4dd6e-4196-4024-a4a4-962e13463b5b" providerId="ADAL" clId="{12172E4B-550D-4DBF-9D35-513BFE88C544}" dt="2023-03-21T16:11:53.432" v="1104" actId="1076"/>
          <ac:spMkLst>
            <pc:docMk/>
            <pc:sldMk cId="438761162" sldId="280"/>
            <ac:spMk id="19" creationId="{3F2EF818-82D9-4128-A455-D5D9F7DD22F3}"/>
          </ac:spMkLst>
        </pc:spChg>
        <pc:picChg chg="del">
          <ac:chgData name="Bethany Waterhouse Bradley" userId="32d4dd6e-4196-4024-a4a4-962e13463b5b" providerId="ADAL" clId="{12172E4B-550D-4DBF-9D35-513BFE88C544}" dt="2023-03-21T16:11:44.444" v="1102" actId="478"/>
          <ac:picMkLst>
            <pc:docMk/>
            <pc:sldMk cId="438761162" sldId="280"/>
            <ac:picMk id="21" creationId="{879D48A0-49C4-4C4C-93E8-9A8CB1A8C879}"/>
          </ac:picMkLst>
        </pc:picChg>
      </pc:sldChg>
      <pc:sldChg chg="delSp modSp mod">
        <pc:chgData name="Bethany Waterhouse Bradley" userId="32d4dd6e-4196-4024-a4a4-962e13463b5b" providerId="ADAL" clId="{12172E4B-550D-4DBF-9D35-513BFE88C544}" dt="2023-03-21T16:21:28.735" v="1271" actId="1076"/>
        <pc:sldMkLst>
          <pc:docMk/>
          <pc:sldMk cId="282227114" sldId="281"/>
        </pc:sldMkLst>
        <pc:spChg chg="mod">
          <ac:chgData name="Bethany Waterhouse Bradley" userId="32d4dd6e-4196-4024-a4a4-962e13463b5b" providerId="ADAL" clId="{12172E4B-550D-4DBF-9D35-513BFE88C544}" dt="2023-03-21T16:21:28.735" v="1271" actId="1076"/>
          <ac:spMkLst>
            <pc:docMk/>
            <pc:sldMk cId="282227114" sldId="281"/>
            <ac:spMk id="19" creationId="{3F2EF818-82D9-4128-A455-D5D9F7DD22F3}"/>
          </ac:spMkLst>
        </pc:spChg>
        <pc:picChg chg="del">
          <ac:chgData name="Bethany Waterhouse Bradley" userId="32d4dd6e-4196-4024-a4a4-962e13463b5b" providerId="ADAL" clId="{12172E4B-550D-4DBF-9D35-513BFE88C544}" dt="2023-03-21T16:21:19.504" v="1269" actId="478"/>
          <ac:picMkLst>
            <pc:docMk/>
            <pc:sldMk cId="282227114" sldId="281"/>
            <ac:picMk id="21" creationId="{879D48A0-49C4-4C4C-93E8-9A8CB1A8C879}"/>
          </ac:picMkLst>
        </pc:picChg>
      </pc:sldChg>
      <pc:sldChg chg="delSp modSp mod">
        <pc:chgData name="Bethany Waterhouse Bradley" userId="32d4dd6e-4196-4024-a4a4-962e13463b5b" providerId="ADAL" clId="{12172E4B-550D-4DBF-9D35-513BFE88C544}" dt="2023-03-21T16:22:32.192" v="1281" actId="2711"/>
        <pc:sldMkLst>
          <pc:docMk/>
          <pc:sldMk cId="1463740287" sldId="282"/>
        </pc:sldMkLst>
        <pc:spChg chg="mod">
          <ac:chgData name="Bethany Waterhouse Bradley" userId="32d4dd6e-4196-4024-a4a4-962e13463b5b" providerId="ADAL" clId="{12172E4B-550D-4DBF-9D35-513BFE88C544}" dt="2023-03-21T16:22:32.192" v="1281" actId="2711"/>
          <ac:spMkLst>
            <pc:docMk/>
            <pc:sldMk cId="1463740287" sldId="282"/>
            <ac:spMk id="2" creationId="{7AECF8D8-9BBF-48F5-8B6E-85A6275CAF2E}"/>
          </ac:spMkLst>
        </pc:spChg>
        <pc:spChg chg="mod">
          <ac:chgData name="Bethany Waterhouse Bradley" userId="32d4dd6e-4196-4024-a4a4-962e13463b5b" providerId="ADAL" clId="{12172E4B-550D-4DBF-9D35-513BFE88C544}" dt="2023-03-21T16:21:53.771" v="1275" actId="14100"/>
          <ac:spMkLst>
            <pc:docMk/>
            <pc:sldMk cId="1463740287" sldId="282"/>
            <ac:spMk id="19" creationId="{3F2EF818-82D9-4128-A455-D5D9F7DD22F3}"/>
          </ac:spMkLst>
        </pc:spChg>
        <pc:picChg chg="del">
          <ac:chgData name="Bethany Waterhouse Bradley" userId="32d4dd6e-4196-4024-a4a4-962e13463b5b" providerId="ADAL" clId="{12172E4B-550D-4DBF-9D35-513BFE88C544}" dt="2023-03-21T16:21:38.158" v="1272" actId="478"/>
          <ac:picMkLst>
            <pc:docMk/>
            <pc:sldMk cId="1463740287" sldId="282"/>
            <ac:picMk id="21" creationId="{879D48A0-49C4-4C4C-93E8-9A8CB1A8C879}"/>
          </ac:picMkLst>
        </pc:picChg>
      </pc:sldChg>
      <pc:sldChg chg="delSp modSp mod">
        <pc:chgData name="Bethany Waterhouse Bradley" userId="32d4dd6e-4196-4024-a4a4-962e13463b5b" providerId="ADAL" clId="{12172E4B-550D-4DBF-9D35-513BFE88C544}" dt="2023-03-21T16:22:23.561" v="1280" actId="2711"/>
        <pc:sldMkLst>
          <pc:docMk/>
          <pc:sldMk cId="2192420395" sldId="283"/>
        </pc:sldMkLst>
        <pc:spChg chg="mod">
          <ac:chgData name="Bethany Waterhouse Bradley" userId="32d4dd6e-4196-4024-a4a4-962e13463b5b" providerId="ADAL" clId="{12172E4B-550D-4DBF-9D35-513BFE88C544}" dt="2023-03-21T16:22:23.561" v="1280" actId="2711"/>
          <ac:spMkLst>
            <pc:docMk/>
            <pc:sldMk cId="2192420395" sldId="283"/>
            <ac:spMk id="2" creationId="{7AECF8D8-9BBF-48F5-8B6E-85A6275CAF2E}"/>
          </ac:spMkLst>
        </pc:spChg>
        <pc:spChg chg="mod">
          <ac:chgData name="Bethany Waterhouse Bradley" userId="32d4dd6e-4196-4024-a4a4-962e13463b5b" providerId="ADAL" clId="{12172E4B-550D-4DBF-9D35-513BFE88C544}" dt="2023-03-21T16:22:16.088" v="1279" actId="2711"/>
          <ac:spMkLst>
            <pc:docMk/>
            <pc:sldMk cId="2192420395" sldId="283"/>
            <ac:spMk id="19" creationId="{3F2EF818-82D9-4128-A455-D5D9F7DD22F3}"/>
          </ac:spMkLst>
        </pc:spChg>
        <pc:picChg chg="del">
          <ac:chgData name="Bethany Waterhouse Bradley" userId="32d4dd6e-4196-4024-a4a4-962e13463b5b" providerId="ADAL" clId="{12172E4B-550D-4DBF-9D35-513BFE88C544}" dt="2023-03-21T16:22:04.515" v="1277" actId="478"/>
          <ac:picMkLst>
            <pc:docMk/>
            <pc:sldMk cId="2192420395" sldId="283"/>
            <ac:picMk id="21" creationId="{879D48A0-49C4-4C4C-93E8-9A8CB1A8C879}"/>
          </ac:picMkLst>
        </pc:picChg>
      </pc:sldChg>
      <pc:sldChg chg="delSp modSp mod">
        <pc:chgData name="Bethany Waterhouse Bradley" userId="32d4dd6e-4196-4024-a4a4-962e13463b5b" providerId="ADAL" clId="{12172E4B-550D-4DBF-9D35-513BFE88C544}" dt="2023-03-21T16:22:57.480" v="1285" actId="2711"/>
        <pc:sldMkLst>
          <pc:docMk/>
          <pc:sldMk cId="1283506333" sldId="284"/>
        </pc:sldMkLst>
        <pc:spChg chg="mod">
          <ac:chgData name="Bethany Waterhouse Bradley" userId="32d4dd6e-4196-4024-a4a4-962e13463b5b" providerId="ADAL" clId="{12172E4B-550D-4DBF-9D35-513BFE88C544}" dt="2023-03-21T16:22:57.480" v="1285" actId="2711"/>
          <ac:spMkLst>
            <pc:docMk/>
            <pc:sldMk cId="1283506333" sldId="284"/>
            <ac:spMk id="2" creationId="{7AECF8D8-9BBF-48F5-8B6E-85A6275CAF2E}"/>
          </ac:spMkLst>
        </pc:spChg>
        <pc:spChg chg="mod">
          <ac:chgData name="Bethany Waterhouse Bradley" userId="32d4dd6e-4196-4024-a4a4-962e13463b5b" providerId="ADAL" clId="{12172E4B-550D-4DBF-9D35-513BFE88C544}" dt="2023-03-21T16:22:51.096" v="1284" actId="1076"/>
          <ac:spMkLst>
            <pc:docMk/>
            <pc:sldMk cId="1283506333" sldId="284"/>
            <ac:spMk id="19" creationId="{3F2EF818-82D9-4128-A455-D5D9F7DD22F3}"/>
          </ac:spMkLst>
        </pc:spChg>
        <pc:picChg chg="del">
          <ac:chgData name="Bethany Waterhouse Bradley" userId="32d4dd6e-4196-4024-a4a4-962e13463b5b" providerId="ADAL" clId="{12172E4B-550D-4DBF-9D35-513BFE88C544}" dt="2023-03-21T16:22:38.526" v="1282" actId="478"/>
          <ac:picMkLst>
            <pc:docMk/>
            <pc:sldMk cId="1283506333" sldId="284"/>
            <ac:picMk id="21" creationId="{879D48A0-49C4-4C4C-93E8-9A8CB1A8C879}"/>
          </ac:picMkLst>
        </pc:picChg>
      </pc:sldChg>
      <pc:sldChg chg="addSp delSp modSp del mod modClrScheme chgLayout">
        <pc:chgData name="Bethany Waterhouse Bradley" userId="32d4dd6e-4196-4024-a4a4-962e13463b5b" providerId="ADAL" clId="{12172E4B-550D-4DBF-9D35-513BFE88C544}" dt="2023-03-21T16:20:55.640" v="1268" actId="47"/>
        <pc:sldMkLst>
          <pc:docMk/>
          <pc:sldMk cId="745998425" sldId="285"/>
        </pc:sldMkLst>
        <pc:spChg chg="mod">
          <ac:chgData name="Bethany Waterhouse Bradley" userId="32d4dd6e-4196-4024-a4a4-962e13463b5b" providerId="ADAL" clId="{12172E4B-550D-4DBF-9D35-513BFE88C544}" dt="2023-03-21T16:11:02.146" v="1095" actId="2711"/>
          <ac:spMkLst>
            <pc:docMk/>
            <pc:sldMk cId="745998425" sldId="285"/>
            <ac:spMk id="2" creationId="{7AECF8D8-9BBF-48F5-8B6E-85A6275CAF2E}"/>
          </ac:spMkLst>
        </pc:spChg>
        <pc:spChg chg="add mod ord">
          <ac:chgData name="Bethany Waterhouse Bradley" userId="32d4dd6e-4196-4024-a4a4-962e13463b5b" providerId="ADAL" clId="{12172E4B-550D-4DBF-9D35-513BFE88C544}" dt="2023-03-21T16:12:15.018" v="1107" actId="700"/>
          <ac:spMkLst>
            <pc:docMk/>
            <pc:sldMk cId="745998425" sldId="285"/>
            <ac:spMk id="3" creationId="{EB0DC33D-4EAE-A62A-5F91-785A26DCC8BE}"/>
          </ac:spMkLst>
        </pc:spChg>
        <pc:spChg chg="add mod ord">
          <ac:chgData name="Bethany Waterhouse Bradley" userId="32d4dd6e-4196-4024-a4a4-962e13463b5b" providerId="ADAL" clId="{12172E4B-550D-4DBF-9D35-513BFE88C544}" dt="2023-03-21T16:12:15.018" v="1107" actId="700"/>
          <ac:spMkLst>
            <pc:docMk/>
            <pc:sldMk cId="745998425" sldId="285"/>
            <ac:spMk id="4" creationId="{5F385E95-005D-FD59-DBF6-B4788E66E614}"/>
          </ac:spMkLst>
        </pc:spChg>
        <pc:spChg chg="add mod ord">
          <ac:chgData name="Bethany Waterhouse Bradley" userId="32d4dd6e-4196-4024-a4a4-962e13463b5b" providerId="ADAL" clId="{12172E4B-550D-4DBF-9D35-513BFE88C544}" dt="2023-03-21T16:12:15.018" v="1107" actId="700"/>
          <ac:spMkLst>
            <pc:docMk/>
            <pc:sldMk cId="745998425" sldId="285"/>
            <ac:spMk id="5" creationId="{91C2C5DB-902A-5B02-F25E-73F06F9B84C0}"/>
          </ac:spMkLst>
        </pc:spChg>
        <pc:spChg chg="mod">
          <ac:chgData name="Bethany Waterhouse Bradley" userId="32d4dd6e-4196-4024-a4a4-962e13463b5b" providerId="ADAL" clId="{12172E4B-550D-4DBF-9D35-513BFE88C544}" dt="2023-03-21T16:10:54.546" v="1094" actId="2711"/>
          <ac:spMkLst>
            <pc:docMk/>
            <pc:sldMk cId="745998425" sldId="285"/>
            <ac:spMk id="19" creationId="{3F2EF818-82D9-4128-A455-D5D9F7DD22F3}"/>
          </ac:spMkLst>
        </pc:spChg>
        <pc:picChg chg="del">
          <ac:chgData name="Bethany Waterhouse Bradley" userId="32d4dd6e-4196-4024-a4a4-962e13463b5b" providerId="ADAL" clId="{12172E4B-550D-4DBF-9D35-513BFE88C544}" dt="2023-03-21T16:10:45.974" v="1092" actId="478"/>
          <ac:picMkLst>
            <pc:docMk/>
            <pc:sldMk cId="745998425" sldId="285"/>
            <ac:picMk id="21" creationId="{879D48A0-49C4-4C4C-93E8-9A8CB1A8C879}"/>
          </ac:picMkLst>
        </pc:picChg>
      </pc:sldChg>
      <pc:sldChg chg="delSp modSp mod">
        <pc:chgData name="Bethany Waterhouse Bradley" userId="32d4dd6e-4196-4024-a4a4-962e13463b5b" providerId="ADAL" clId="{12172E4B-550D-4DBF-9D35-513BFE88C544}" dt="2023-03-21T16:10:08.431" v="1087" actId="1076"/>
        <pc:sldMkLst>
          <pc:docMk/>
          <pc:sldMk cId="3463692637" sldId="286"/>
        </pc:sldMkLst>
        <pc:spChg chg="mod">
          <ac:chgData name="Bethany Waterhouse Bradley" userId="32d4dd6e-4196-4024-a4a4-962e13463b5b" providerId="ADAL" clId="{12172E4B-550D-4DBF-9D35-513BFE88C544}" dt="2023-03-21T16:10:08.431" v="1087" actId="1076"/>
          <ac:spMkLst>
            <pc:docMk/>
            <pc:sldMk cId="3463692637" sldId="286"/>
            <ac:spMk id="19" creationId="{3F2EF818-82D9-4128-A455-D5D9F7DD22F3}"/>
          </ac:spMkLst>
        </pc:spChg>
        <pc:picChg chg="del">
          <ac:chgData name="Bethany Waterhouse Bradley" userId="32d4dd6e-4196-4024-a4a4-962e13463b5b" providerId="ADAL" clId="{12172E4B-550D-4DBF-9D35-513BFE88C544}" dt="2023-03-21T16:09:52.439" v="1085" actId="478"/>
          <ac:picMkLst>
            <pc:docMk/>
            <pc:sldMk cId="3463692637" sldId="286"/>
            <ac:picMk id="21" creationId="{879D48A0-49C4-4C4C-93E8-9A8CB1A8C879}"/>
          </ac:picMkLst>
        </pc:picChg>
      </pc:sldChg>
      <pc:sldChg chg="delSp modSp mod">
        <pc:chgData name="Bethany Waterhouse Bradley" userId="32d4dd6e-4196-4024-a4a4-962e13463b5b" providerId="ADAL" clId="{12172E4B-550D-4DBF-9D35-513BFE88C544}" dt="2023-03-21T16:01:45.867" v="1084" actId="478"/>
        <pc:sldMkLst>
          <pc:docMk/>
          <pc:sldMk cId="2305984119" sldId="287"/>
        </pc:sldMkLst>
        <pc:spChg chg="mod">
          <ac:chgData name="Bethany Waterhouse Bradley" userId="32d4dd6e-4196-4024-a4a4-962e13463b5b" providerId="ADAL" clId="{12172E4B-550D-4DBF-9D35-513BFE88C544}" dt="2023-03-21T16:01:42.035" v="1083" actId="2711"/>
          <ac:spMkLst>
            <pc:docMk/>
            <pc:sldMk cId="2305984119" sldId="287"/>
            <ac:spMk id="2" creationId="{7AECF8D8-9BBF-48F5-8B6E-85A6275CAF2E}"/>
          </ac:spMkLst>
        </pc:spChg>
        <pc:spChg chg="mod">
          <ac:chgData name="Bethany Waterhouse Bradley" userId="32d4dd6e-4196-4024-a4a4-962e13463b5b" providerId="ADAL" clId="{12172E4B-550D-4DBF-9D35-513BFE88C544}" dt="2023-03-21T16:01:34.321" v="1082" actId="1076"/>
          <ac:spMkLst>
            <pc:docMk/>
            <pc:sldMk cId="2305984119" sldId="287"/>
            <ac:spMk id="19" creationId="{3F2EF818-82D9-4128-A455-D5D9F7DD22F3}"/>
          </ac:spMkLst>
        </pc:spChg>
        <pc:picChg chg="del">
          <ac:chgData name="Bethany Waterhouse Bradley" userId="32d4dd6e-4196-4024-a4a4-962e13463b5b" providerId="ADAL" clId="{12172E4B-550D-4DBF-9D35-513BFE88C544}" dt="2023-03-21T16:01:45.867" v="1084" actId="478"/>
          <ac:picMkLst>
            <pc:docMk/>
            <pc:sldMk cId="2305984119" sldId="287"/>
            <ac:picMk id="21" creationId="{879D48A0-49C4-4C4C-93E8-9A8CB1A8C879}"/>
          </ac:picMkLst>
        </pc:picChg>
      </pc:sldChg>
      <pc:sldChg chg="modSp mod">
        <pc:chgData name="Bethany Waterhouse Bradley" userId="32d4dd6e-4196-4024-a4a4-962e13463b5b" providerId="ADAL" clId="{12172E4B-550D-4DBF-9D35-513BFE88C544}" dt="2023-03-21T15:44:43.515" v="852" actId="313"/>
        <pc:sldMkLst>
          <pc:docMk/>
          <pc:sldMk cId="1996890082" sldId="603"/>
        </pc:sldMkLst>
        <pc:spChg chg="mod">
          <ac:chgData name="Bethany Waterhouse Bradley" userId="32d4dd6e-4196-4024-a4a4-962e13463b5b" providerId="ADAL" clId="{12172E4B-550D-4DBF-9D35-513BFE88C544}" dt="2023-03-21T15:44:43.515" v="852" actId="313"/>
          <ac:spMkLst>
            <pc:docMk/>
            <pc:sldMk cId="1996890082" sldId="603"/>
            <ac:spMk id="2" creationId="{00000000-0000-0000-0000-000000000000}"/>
          </ac:spMkLst>
        </pc:spChg>
        <pc:spChg chg="mod">
          <ac:chgData name="Bethany Waterhouse Bradley" userId="32d4dd6e-4196-4024-a4a4-962e13463b5b" providerId="ADAL" clId="{12172E4B-550D-4DBF-9D35-513BFE88C544}" dt="2023-03-21T15:41:48.226" v="789" actId="207"/>
          <ac:spMkLst>
            <pc:docMk/>
            <pc:sldMk cId="1996890082" sldId="603"/>
            <ac:spMk id="12" creationId="{C87EFD9E-C49F-2C6F-37EB-7F9CEC9A15F8}"/>
          </ac:spMkLst>
        </pc:spChg>
        <pc:spChg chg="mod">
          <ac:chgData name="Bethany Waterhouse Bradley" userId="32d4dd6e-4196-4024-a4a4-962e13463b5b" providerId="ADAL" clId="{12172E4B-550D-4DBF-9D35-513BFE88C544}" dt="2023-03-21T15:41:56.292" v="790" actId="207"/>
          <ac:spMkLst>
            <pc:docMk/>
            <pc:sldMk cId="1996890082" sldId="603"/>
            <ac:spMk id="21" creationId="{837BEE47-D300-4433-E50E-CCA6972C1B46}"/>
          </ac:spMkLst>
        </pc:spChg>
        <pc:spChg chg="mod">
          <ac:chgData name="Bethany Waterhouse Bradley" userId="32d4dd6e-4196-4024-a4a4-962e13463b5b" providerId="ADAL" clId="{12172E4B-550D-4DBF-9D35-513BFE88C544}" dt="2023-03-21T15:42:04.650" v="791" actId="207"/>
          <ac:spMkLst>
            <pc:docMk/>
            <pc:sldMk cId="1996890082" sldId="603"/>
            <ac:spMk id="22" creationId="{8C9FD680-E307-55F6-9311-1B4649690807}"/>
          </ac:spMkLst>
        </pc:spChg>
        <pc:spChg chg="mod">
          <ac:chgData name="Bethany Waterhouse Bradley" userId="32d4dd6e-4196-4024-a4a4-962e13463b5b" providerId="ADAL" clId="{12172E4B-550D-4DBF-9D35-513BFE88C544}" dt="2023-03-21T15:43:03.677" v="798" actId="255"/>
          <ac:spMkLst>
            <pc:docMk/>
            <pc:sldMk cId="1996890082" sldId="603"/>
            <ac:spMk id="23" creationId="{8A5C027E-DDC5-1CF6-422A-8DA922D410A6}"/>
          </ac:spMkLst>
        </pc:spChg>
        <pc:spChg chg="mod">
          <ac:chgData name="Bethany Waterhouse Bradley" userId="32d4dd6e-4196-4024-a4a4-962e13463b5b" providerId="ADAL" clId="{12172E4B-550D-4DBF-9D35-513BFE88C544}" dt="2023-03-21T15:42:43.611" v="796" actId="207"/>
          <ac:spMkLst>
            <pc:docMk/>
            <pc:sldMk cId="1996890082" sldId="603"/>
            <ac:spMk id="24" creationId="{68D21F6D-FF5E-B5A1-3C93-669EDD7A0F60}"/>
          </ac:spMkLst>
        </pc:spChg>
        <pc:spChg chg="mod">
          <ac:chgData name="Bethany Waterhouse Bradley" userId="32d4dd6e-4196-4024-a4a4-962e13463b5b" providerId="ADAL" clId="{12172E4B-550D-4DBF-9D35-513BFE88C544}" dt="2023-03-21T15:43:42.818" v="801" actId="207"/>
          <ac:spMkLst>
            <pc:docMk/>
            <pc:sldMk cId="1996890082" sldId="603"/>
            <ac:spMk id="28" creationId="{4F8EE734-1581-A40E-FE29-8E5C535B2287}"/>
          </ac:spMkLst>
        </pc:spChg>
        <pc:spChg chg="mod">
          <ac:chgData name="Bethany Waterhouse Bradley" userId="32d4dd6e-4196-4024-a4a4-962e13463b5b" providerId="ADAL" clId="{12172E4B-550D-4DBF-9D35-513BFE88C544}" dt="2023-03-21T15:43:33.065" v="799" actId="207"/>
          <ac:spMkLst>
            <pc:docMk/>
            <pc:sldMk cId="1996890082" sldId="603"/>
            <ac:spMk id="29" creationId="{02789051-85FD-2B60-05AB-50122C63F527}"/>
          </ac:spMkLst>
        </pc:spChg>
        <pc:spChg chg="mod">
          <ac:chgData name="Bethany Waterhouse Bradley" userId="32d4dd6e-4196-4024-a4a4-962e13463b5b" providerId="ADAL" clId="{12172E4B-550D-4DBF-9D35-513BFE88C544}" dt="2023-03-21T15:43:38.059" v="800" actId="207"/>
          <ac:spMkLst>
            <pc:docMk/>
            <pc:sldMk cId="1996890082" sldId="603"/>
            <ac:spMk id="31" creationId="{96B1D3F7-C60E-024E-333D-9298BCC0C933}"/>
          </ac:spMkLst>
        </pc:spChg>
      </pc:sldChg>
      <pc:sldChg chg="addSp delSp modSp new mod">
        <pc:chgData name="Bethany Waterhouse Bradley" userId="32d4dd6e-4196-4024-a4a4-962e13463b5b" providerId="ADAL" clId="{12172E4B-550D-4DBF-9D35-513BFE88C544}" dt="2023-03-21T15:54:13.920" v="962" actId="1076"/>
        <pc:sldMkLst>
          <pc:docMk/>
          <pc:sldMk cId="3177195578" sldId="604"/>
        </pc:sldMkLst>
        <pc:spChg chg="mod">
          <ac:chgData name="Bethany Waterhouse Bradley" userId="32d4dd6e-4196-4024-a4a4-962e13463b5b" providerId="ADAL" clId="{12172E4B-550D-4DBF-9D35-513BFE88C544}" dt="2023-03-21T15:54:13.920" v="962" actId="1076"/>
          <ac:spMkLst>
            <pc:docMk/>
            <pc:sldMk cId="3177195578" sldId="604"/>
            <ac:spMk id="2" creationId="{D9DB2213-D411-191C-0CCD-6412384D6C9E}"/>
          </ac:spMkLst>
        </pc:spChg>
        <pc:spChg chg="del">
          <ac:chgData name="Bethany Waterhouse Bradley" userId="32d4dd6e-4196-4024-a4a4-962e13463b5b" providerId="ADAL" clId="{12172E4B-550D-4DBF-9D35-513BFE88C544}" dt="2023-03-21T15:48:29.567" v="930"/>
          <ac:spMkLst>
            <pc:docMk/>
            <pc:sldMk cId="3177195578" sldId="604"/>
            <ac:spMk id="3" creationId="{8C82D346-BFD4-2F4D-84A9-57327CFAF5B9}"/>
          </ac:spMkLst>
        </pc:spChg>
        <pc:graphicFrameChg chg="add mod">
          <ac:chgData name="Bethany Waterhouse Bradley" userId="32d4dd6e-4196-4024-a4a4-962e13463b5b" providerId="ADAL" clId="{12172E4B-550D-4DBF-9D35-513BFE88C544}" dt="2023-03-21T15:52:12.363" v="960" actId="13822"/>
          <ac:graphicFrameMkLst>
            <pc:docMk/>
            <pc:sldMk cId="3177195578" sldId="604"/>
            <ac:graphicFrameMk id="4" creationId="{F18AE785-4CF2-E21E-4E28-3875298489F2}"/>
          </ac:graphicFrameMkLst>
        </pc:graphicFrameChg>
      </pc:sldChg>
      <pc:sldChg chg="addSp delSp modSp new mod chgLayout">
        <pc:chgData name="Bethany Waterhouse Bradley" userId="32d4dd6e-4196-4024-a4a4-962e13463b5b" providerId="ADAL" clId="{12172E4B-550D-4DBF-9D35-513BFE88C544}" dt="2023-03-21T15:56:21.057" v="1047" actId="1076"/>
        <pc:sldMkLst>
          <pc:docMk/>
          <pc:sldMk cId="4282916751" sldId="605"/>
        </pc:sldMkLst>
        <pc:spChg chg="del mod ord">
          <ac:chgData name="Bethany Waterhouse Bradley" userId="32d4dd6e-4196-4024-a4a4-962e13463b5b" providerId="ADAL" clId="{12172E4B-550D-4DBF-9D35-513BFE88C544}" dt="2023-03-21T15:54:41.192" v="964" actId="700"/>
          <ac:spMkLst>
            <pc:docMk/>
            <pc:sldMk cId="4282916751" sldId="605"/>
            <ac:spMk id="2" creationId="{1026788B-9CCB-0024-3335-1238A41CE49A}"/>
          </ac:spMkLst>
        </pc:spChg>
        <pc:spChg chg="del mod ord">
          <ac:chgData name="Bethany Waterhouse Bradley" userId="32d4dd6e-4196-4024-a4a4-962e13463b5b" providerId="ADAL" clId="{12172E4B-550D-4DBF-9D35-513BFE88C544}" dt="2023-03-21T15:54:41.192" v="964" actId="700"/>
          <ac:spMkLst>
            <pc:docMk/>
            <pc:sldMk cId="4282916751" sldId="605"/>
            <ac:spMk id="3" creationId="{275863E0-DC2A-19AB-15AE-8B07175D1359}"/>
          </ac:spMkLst>
        </pc:spChg>
        <pc:spChg chg="add mod ord">
          <ac:chgData name="Bethany Waterhouse Bradley" userId="32d4dd6e-4196-4024-a4a4-962e13463b5b" providerId="ADAL" clId="{12172E4B-550D-4DBF-9D35-513BFE88C544}" dt="2023-03-21T15:55:54.562" v="1043" actId="27636"/>
          <ac:spMkLst>
            <pc:docMk/>
            <pc:sldMk cId="4282916751" sldId="605"/>
            <ac:spMk id="4" creationId="{8C4C610D-C5DE-8447-9953-6F1C8BC98277}"/>
          </ac:spMkLst>
        </pc:spChg>
        <pc:spChg chg="add mod ord">
          <ac:chgData name="Bethany Waterhouse Bradley" userId="32d4dd6e-4196-4024-a4a4-962e13463b5b" providerId="ADAL" clId="{12172E4B-550D-4DBF-9D35-513BFE88C544}" dt="2023-03-21T15:56:03.753" v="1045" actId="255"/>
          <ac:spMkLst>
            <pc:docMk/>
            <pc:sldMk cId="4282916751" sldId="605"/>
            <ac:spMk id="5" creationId="{28D28343-4FF9-4EE8-A2A0-BFEFC2047D10}"/>
          </ac:spMkLst>
        </pc:spChg>
        <pc:picChg chg="add mod">
          <ac:chgData name="Bethany Waterhouse Bradley" userId="32d4dd6e-4196-4024-a4a4-962e13463b5b" providerId="ADAL" clId="{12172E4B-550D-4DBF-9D35-513BFE88C544}" dt="2023-03-21T15:56:21.057" v="1047" actId="1076"/>
          <ac:picMkLst>
            <pc:docMk/>
            <pc:sldMk cId="4282916751" sldId="605"/>
            <ac:picMk id="6" creationId="{8D49F321-10AF-EE07-8F13-DDA37115BDE1}"/>
          </ac:picMkLst>
        </pc:picChg>
      </pc:sldChg>
      <pc:sldChg chg="addSp delSp modSp new del mod chgLayout">
        <pc:chgData name="Bethany Waterhouse Bradley" userId="32d4dd6e-4196-4024-a4a4-962e13463b5b" providerId="ADAL" clId="{12172E4B-550D-4DBF-9D35-513BFE88C544}" dt="2023-03-21T16:23:51.144" v="1288" actId="47"/>
        <pc:sldMkLst>
          <pc:docMk/>
          <pc:sldMk cId="293539064" sldId="606"/>
        </pc:sldMkLst>
        <pc:spChg chg="del mod ord">
          <ac:chgData name="Bethany Waterhouse Bradley" userId="32d4dd6e-4196-4024-a4a4-962e13463b5b" providerId="ADAL" clId="{12172E4B-550D-4DBF-9D35-513BFE88C544}" dt="2023-03-21T15:57:50.792" v="1059" actId="700"/>
          <ac:spMkLst>
            <pc:docMk/>
            <pc:sldMk cId="293539064" sldId="606"/>
            <ac:spMk id="2" creationId="{7D8EB67B-0A5D-0E10-C4D5-EA040AC616EC}"/>
          </ac:spMkLst>
        </pc:spChg>
        <pc:spChg chg="del mod ord">
          <ac:chgData name="Bethany Waterhouse Bradley" userId="32d4dd6e-4196-4024-a4a4-962e13463b5b" providerId="ADAL" clId="{12172E4B-550D-4DBF-9D35-513BFE88C544}" dt="2023-03-21T15:57:50.792" v="1059" actId="700"/>
          <ac:spMkLst>
            <pc:docMk/>
            <pc:sldMk cId="293539064" sldId="606"/>
            <ac:spMk id="3" creationId="{DEC70425-2418-056E-4CAC-E08E2B784521}"/>
          </ac:spMkLst>
        </pc:spChg>
        <pc:spChg chg="add mod ord">
          <ac:chgData name="Bethany Waterhouse Bradley" userId="32d4dd6e-4196-4024-a4a4-962e13463b5b" providerId="ADAL" clId="{12172E4B-550D-4DBF-9D35-513BFE88C544}" dt="2023-03-21T15:57:50.792" v="1059" actId="700"/>
          <ac:spMkLst>
            <pc:docMk/>
            <pc:sldMk cId="293539064" sldId="606"/>
            <ac:spMk id="4" creationId="{B05E775F-8C18-3306-2695-F65BA711E163}"/>
          </ac:spMkLst>
        </pc:spChg>
        <pc:spChg chg="add mod ord">
          <ac:chgData name="Bethany Waterhouse Bradley" userId="32d4dd6e-4196-4024-a4a4-962e13463b5b" providerId="ADAL" clId="{12172E4B-550D-4DBF-9D35-513BFE88C544}" dt="2023-03-21T15:57:50.792" v="1059" actId="700"/>
          <ac:spMkLst>
            <pc:docMk/>
            <pc:sldMk cId="293539064" sldId="606"/>
            <ac:spMk id="5" creationId="{7AA8D6E0-3E1B-207E-EFF2-0B8BC50DE75B}"/>
          </ac:spMkLst>
        </pc:spChg>
      </pc:sldChg>
      <pc:sldChg chg="addSp delSp modSp new mod modClrScheme chgLayout">
        <pc:chgData name="Bethany Waterhouse Bradley" userId="32d4dd6e-4196-4024-a4a4-962e13463b5b" providerId="ADAL" clId="{12172E4B-550D-4DBF-9D35-513BFE88C544}" dt="2023-03-21T16:20:30.784" v="1255" actId="1076"/>
        <pc:sldMkLst>
          <pc:docMk/>
          <pc:sldMk cId="90256498" sldId="607"/>
        </pc:sldMkLst>
        <pc:spChg chg="del mod ord">
          <ac:chgData name="Bethany Waterhouse Bradley" userId="32d4dd6e-4196-4024-a4a4-962e13463b5b" providerId="ADAL" clId="{12172E4B-550D-4DBF-9D35-513BFE88C544}" dt="2023-03-21T16:12:55.522" v="1109" actId="700"/>
          <ac:spMkLst>
            <pc:docMk/>
            <pc:sldMk cId="90256498" sldId="607"/>
            <ac:spMk id="2" creationId="{9509A0D3-A644-7E51-91CE-429ADF9DD01E}"/>
          </ac:spMkLst>
        </pc:spChg>
        <pc:spChg chg="del mod ord">
          <ac:chgData name="Bethany Waterhouse Bradley" userId="32d4dd6e-4196-4024-a4a4-962e13463b5b" providerId="ADAL" clId="{12172E4B-550D-4DBF-9D35-513BFE88C544}" dt="2023-03-21T16:12:55.522" v="1109" actId="700"/>
          <ac:spMkLst>
            <pc:docMk/>
            <pc:sldMk cId="90256498" sldId="607"/>
            <ac:spMk id="3" creationId="{A383205D-0077-390C-9BB5-E175C8AB5B7A}"/>
          </ac:spMkLst>
        </pc:spChg>
        <pc:spChg chg="add del mod ord">
          <ac:chgData name="Bethany Waterhouse Bradley" userId="32d4dd6e-4196-4024-a4a4-962e13463b5b" providerId="ADAL" clId="{12172E4B-550D-4DBF-9D35-513BFE88C544}" dt="2023-03-21T16:19:02.913" v="1163" actId="478"/>
          <ac:spMkLst>
            <pc:docMk/>
            <pc:sldMk cId="90256498" sldId="607"/>
            <ac:spMk id="4" creationId="{3B118BEA-26AF-EC2C-CDAA-FB0AD2F30887}"/>
          </ac:spMkLst>
        </pc:spChg>
        <pc:spChg chg="add mod ord">
          <ac:chgData name="Bethany Waterhouse Bradley" userId="32d4dd6e-4196-4024-a4a4-962e13463b5b" providerId="ADAL" clId="{12172E4B-550D-4DBF-9D35-513BFE88C544}" dt="2023-03-21T16:20:30.784" v="1255" actId="1076"/>
          <ac:spMkLst>
            <pc:docMk/>
            <pc:sldMk cId="90256498" sldId="607"/>
            <ac:spMk id="5" creationId="{6CC70AD5-D8FB-B8F0-EAE4-9E9FF9D69016}"/>
          </ac:spMkLst>
        </pc:spChg>
        <pc:spChg chg="add mod ord">
          <ac:chgData name="Bethany Waterhouse Bradley" userId="32d4dd6e-4196-4024-a4a4-962e13463b5b" providerId="ADAL" clId="{12172E4B-550D-4DBF-9D35-513BFE88C544}" dt="2023-03-21T16:20:28.254" v="1253" actId="27636"/>
          <ac:spMkLst>
            <pc:docMk/>
            <pc:sldMk cId="90256498" sldId="607"/>
            <ac:spMk id="6" creationId="{86982AC7-70BD-1202-9413-5F3F9B84B1D8}"/>
          </ac:spMkLst>
        </pc:spChg>
        <pc:spChg chg="add del mod">
          <ac:chgData name="Bethany Waterhouse Bradley" userId="32d4dd6e-4196-4024-a4a4-962e13463b5b" providerId="ADAL" clId="{12172E4B-550D-4DBF-9D35-513BFE88C544}" dt="2023-03-21T16:19:02.913" v="1165"/>
          <ac:spMkLst>
            <pc:docMk/>
            <pc:sldMk cId="90256498" sldId="607"/>
            <ac:spMk id="8" creationId="{63AEA1A9-1A32-69EF-0935-EE928B6AD290}"/>
          </ac:spMkLst>
        </pc:spChg>
        <pc:spChg chg="add mod">
          <ac:chgData name="Bethany Waterhouse Bradley" userId="32d4dd6e-4196-4024-a4a4-962e13463b5b" providerId="ADAL" clId="{12172E4B-550D-4DBF-9D35-513BFE88C544}" dt="2023-03-21T16:19:33.223" v="1237" actId="27636"/>
          <ac:spMkLst>
            <pc:docMk/>
            <pc:sldMk cId="90256498" sldId="607"/>
            <ac:spMk id="10" creationId="{289252BC-42CC-EE96-C9FF-F0D23384CE51}"/>
          </ac:spMkLst>
        </pc:spChg>
      </pc:sldChg>
      <pc:sldChg chg="modSp new mod">
        <pc:chgData name="Bethany Waterhouse Bradley" userId="32d4dd6e-4196-4024-a4a4-962e13463b5b" providerId="ADAL" clId="{12172E4B-550D-4DBF-9D35-513BFE88C544}" dt="2023-03-21T16:20:45.327" v="1267" actId="5793"/>
        <pc:sldMkLst>
          <pc:docMk/>
          <pc:sldMk cId="3730701779" sldId="608"/>
        </pc:sldMkLst>
        <pc:spChg chg="mod">
          <ac:chgData name="Bethany Waterhouse Bradley" userId="32d4dd6e-4196-4024-a4a4-962e13463b5b" providerId="ADAL" clId="{12172E4B-550D-4DBF-9D35-513BFE88C544}" dt="2023-03-21T16:18:21.264" v="1154" actId="1076"/>
          <ac:spMkLst>
            <pc:docMk/>
            <pc:sldMk cId="3730701779" sldId="608"/>
            <ac:spMk id="2" creationId="{3E0783AD-0374-EFD2-D473-1941D42BD53B}"/>
          </ac:spMkLst>
        </pc:spChg>
        <pc:spChg chg="mod">
          <ac:chgData name="Bethany Waterhouse Bradley" userId="32d4dd6e-4196-4024-a4a4-962e13463b5b" providerId="ADAL" clId="{12172E4B-550D-4DBF-9D35-513BFE88C544}" dt="2023-03-21T16:20:40.740" v="1263" actId="5793"/>
          <ac:spMkLst>
            <pc:docMk/>
            <pc:sldMk cId="3730701779" sldId="608"/>
            <ac:spMk id="3" creationId="{71F19787-CC69-B99B-4BFD-C909629ED883}"/>
          </ac:spMkLst>
        </pc:spChg>
        <pc:spChg chg="mod">
          <ac:chgData name="Bethany Waterhouse Bradley" userId="32d4dd6e-4196-4024-a4a4-962e13463b5b" providerId="ADAL" clId="{12172E4B-550D-4DBF-9D35-513BFE88C544}" dt="2023-03-21T16:20:45.327" v="1267" actId="5793"/>
          <ac:spMkLst>
            <pc:docMk/>
            <pc:sldMk cId="3730701779" sldId="608"/>
            <ac:spMk id="4" creationId="{068CFB78-39FE-2BF5-D8C4-DE94EB0925D3}"/>
          </ac:spMkLst>
        </pc:spChg>
      </pc:sldChg>
      <pc:sldChg chg="new del">
        <pc:chgData name="Bethany Waterhouse Bradley" userId="32d4dd6e-4196-4024-a4a4-962e13463b5b" providerId="ADAL" clId="{12172E4B-550D-4DBF-9D35-513BFE88C544}" dt="2023-03-21T16:23:50.237" v="1287" actId="47"/>
        <pc:sldMkLst>
          <pc:docMk/>
          <pc:sldMk cId="670902083" sldId="609"/>
        </pc:sldMkLst>
      </pc:sldChg>
      <pc:sldMasterChg chg="modSldLayout">
        <pc:chgData name="Bethany Waterhouse Bradley" userId="32d4dd6e-4196-4024-a4a4-962e13463b5b" providerId="ADAL" clId="{12172E4B-550D-4DBF-9D35-513BFE88C544}" dt="2023-03-21T15:17:50.037" v="642" actId="14100"/>
        <pc:sldMasterMkLst>
          <pc:docMk/>
          <pc:sldMasterMk cId="804337440" sldId="2147483648"/>
        </pc:sldMasterMkLst>
        <pc:sldLayoutChg chg="delSp modSp mod setBg">
          <pc:chgData name="Bethany Waterhouse Bradley" userId="32d4dd6e-4196-4024-a4a4-962e13463b5b" providerId="ADAL" clId="{12172E4B-550D-4DBF-9D35-513BFE88C544}" dt="2023-03-21T15:17:50.037" v="642" actId="14100"/>
          <pc:sldLayoutMkLst>
            <pc:docMk/>
            <pc:sldMasterMk cId="804337440" sldId="2147483648"/>
            <pc:sldLayoutMk cId="3520514129" sldId="2147483651"/>
          </pc:sldLayoutMkLst>
          <pc:spChg chg="mod">
            <ac:chgData name="Bethany Waterhouse Bradley" userId="32d4dd6e-4196-4024-a4a4-962e13463b5b" providerId="ADAL" clId="{12172E4B-550D-4DBF-9D35-513BFE88C544}" dt="2023-03-21T15:15:28.745" v="634" actId="207"/>
            <ac:spMkLst>
              <pc:docMk/>
              <pc:sldMasterMk cId="804337440" sldId="2147483648"/>
              <pc:sldLayoutMk cId="3520514129" sldId="2147483651"/>
              <ac:spMk id="8" creationId="{83DD2A98-D1F0-7BF6-3FE8-EBA103002C7D}"/>
            </ac:spMkLst>
          </pc:spChg>
          <pc:spChg chg="del mod">
            <ac:chgData name="Bethany Waterhouse Bradley" userId="32d4dd6e-4196-4024-a4a4-962e13463b5b" providerId="ADAL" clId="{12172E4B-550D-4DBF-9D35-513BFE88C544}" dt="2023-03-21T15:17:35.861" v="641" actId="478"/>
            <ac:spMkLst>
              <pc:docMk/>
              <pc:sldMasterMk cId="804337440" sldId="2147483648"/>
              <pc:sldLayoutMk cId="3520514129" sldId="2147483651"/>
              <ac:spMk id="9" creationId="{D02802A3-42FD-D918-FB92-C88339590653}"/>
            </ac:spMkLst>
          </pc:spChg>
          <pc:picChg chg="mod">
            <ac:chgData name="Bethany Waterhouse Bradley" userId="32d4dd6e-4196-4024-a4a4-962e13463b5b" providerId="ADAL" clId="{12172E4B-550D-4DBF-9D35-513BFE88C544}" dt="2023-03-21T15:17:50.037" v="642" actId="14100"/>
            <ac:picMkLst>
              <pc:docMk/>
              <pc:sldMasterMk cId="804337440" sldId="2147483648"/>
              <pc:sldLayoutMk cId="3520514129" sldId="2147483651"/>
              <ac:picMk id="10" creationId="{CFD19D2D-4F1E-3DD5-F371-4A288A3F80C0}"/>
            </ac:picMkLst>
          </pc:picChg>
          <pc:cxnChg chg="mod">
            <ac:chgData name="Bethany Waterhouse Bradley" userId="32d4dd6e-4196-4024-a4a4-962e13463b5b" providerId="ADAL" clId="{12172E4B-550D-4DBF-9D35-513BFE88C544}" dt="2023-03-21T15:17:30.718" v="640" actId="208"/>
            <ac:cxnSpMkLst>
              <pc:docMk/>
              <pc:sldMasterMk cId="804337440" sldId="2147483648"/>
              <pc:sldLayoutMk cId="3520514129" sldId="2147483651"/>
              <ac:cxnSpMk id="7" creationId="{5644F3F3-9066-E4BC-DB85-062B7F6DF494}"/>
            </ac:cxnSpMkLst>
          </pc:cxnChg>
        </pc:sldLayoutChg>
      </pc:sldMasterChg>
    </pc:docChg>
  </pc:docChgLst>
  <pc:docChgLst>
    <pc:chgData name="Eimear Bush" userId="S::eimear.bush@seupb.eu::2164c344-896f-48bf-9d77-d66a0dcc1067" providerId="AD" clId="Web-{8E3571FE-D3BD-00CF-15CD-3497490B01FA}"/>
    <pc:docChg chg="modSld">
      <pc:chgData name="Eimear Bush" userId="S::eimear.bush@seupb.eu::2164c344-896f-48bf-9d77-d66a0dcc1067" providerId="AD" clId="Web-{8E3571FE-D3BD-00CF-15CD-3497490B01FA}" dt="2023-03-23T15:25:02.371" v="31" actId="20577"/>
      <pc:docMkLst>
        <pc:docMk/>
      </pc:docMkLst>
      <pc:sldChg chg="modSp">
        <pc:chgData name="Eimear Bush" userId="S::eimear.bush@seupb.eu::2164c344-896f-48bf-9d77-d66a0dcc1067" providerId="AD" clId="Web-{8E3571FE-D3BD-00CF-15CD-3497490B01FA}" dt="2023-03-23T15:23:57.729" v="11" actId="20577"/>
        <pc:sldMkLst>
          <pc:docMk/>
          <pc:sldMk cId="3608126825" sldId="269"/>
        </pc:sldMkLst>
        <pc:spChg chg="mod">
          <ac:chgData name="Eimear Bush" userId="S::eimear.bush@seupb.eu::2164c344-896f-48bf-9d77-d66a0dcc1067" providerId="AD" clId="Web-{8E3571FE-D3BD-00CF-15CD-3497490B01FA}" dt="2023-03-23T15:23:57.729" v="11" actId="20577"/>
          <ac:spMkLst>
            <pc:docMk/>
            <pc:sldMk cId="3608126825" sldId="269"/>
            <ac:spMk id="2" creationId="{7AECF8D8-9BBF-48F5-8B6E-85A6275CAF2E}"/>
          </ac:spMkLst>
        </pc:spChg>
      </pc:sldChg>
      <pc:sldChg chg="modSp">
        <pc:chgData name="Eimear Bush" userId="S::eimear.bush@seupb.eu::2164c344-896f-48bf-9d77-d66a0dcc1067" providerId="AD" clId="Web-{8E3571FE-D3BD-00CF-15CD-3497490B01FA}" dt="2023-03-23T15:25:02.371" v="31" actId="20577"/>
        <pc:sldMkLst>
          <pc:docMk/>
          <pc:sldMk cId="1463740287" sldId="282"/>
        </pc:sldMkLst>
        <pc:spChg chg="mod">
          <ac:chgData name="Eimear Bush" userId="S::eimear.bush@seupb.eu::2164c344-896f-48bf-9d77-d66a0dcc1067" providerId="AD" clId="Web-{8E3571FE-D3BD-00CF-15CD-3497490B01FA}" dt="2023-03-23T15:25:02.371" v="31" actId="20577"/>
          <ac:spMkLst>
            <pc:docMk/>
            <pc:sldMk cId="1463740287" sldId="282"/>
            <ac:spMk id="2" creationId="{7AECF8D8-9BBF-48F5-8B6E-85A6275CAF2E}"/>
          </ac:spMkLst>
        </pc:spChg>
      </pc:sldChg>
      <pc:sldChg chg="modSp">
        <pc:chgData name="Eimear Bush" userId="S::eimear.bush@seupb.eu::2164c344-896f-48bf-9d77-d66a0dcc1067" providerId="AD" clId="Web-{8E3571FE-D3BD-00CF-15CD-3497490B01FA}" dt="2023-03-23T15:24:24.964" v="19" actId="20577"/>
        <pc:sldMkLst>
          <pc:docMk/>
          <pc:sldMk cId="2192420395" sldId="283"/>
        </pc:sldMkLst>
        <pc:spChg chg="mod">
          <ac:chgData name="Eimear Bush" userId="S::eimear.bush@seupb.eu::2164c344-896f-48bf-9d77-d66a0dcc1067" providerId="AD" clId="Web-{8E3571FE-D3BD-00CF-15CD-3497490B01FA}" dt="2023-03-23T15:24:24.964" v="19" actId="20577"/>
          <ac:spMkLst>
            <pc:docMk/>
            <pc:sldMk cId="2192420395" sldId="283"/>
            <ac:spMk id="2" creationId="{7AECF8D8-9BBF-48F5-8B6E-85A6275CAF2E}"/>
          </ac:spMkLst>
        </pc:spChg>
      </pc:sldChg>
      <pc:sldChg chg="modSp">
        <pc:chgData name="Eimear Bush" userId="S::eimear.bush@seupb.eu::2164c344-896f-48bf-9d77-d66a0dcc1067" providerId="AD" clId="Web-{8E3571FE-D3BD-00CF-15CD-3497490B01FA}" dt="2023-03-23T15:24:06.948" v="13" actId="20577"/>
        <pc:sldMkLst>
          <pc:docMk/>
          <pc:sldMk cId="3463692637" sldId="286"/>
        </pc:sldMkLst>
        <pc:spChg chg="mod">
          <ac:chgData name="Eimear Bush" userId="S::eimear.bush@seupb.eu::2164c344-896f-48bf-9d77-d66a0dcc1067" providerId="AD" clId="Web-{8E3571FE-D3BD-00CF-15CD-3497490B01FA}" dt="2023-03-23T15:24:06.948" v="13" actId="20577"/>
          <ac:spMkLst>
            <pc:docMk/>
            <pc:sldMk cId="3463692637" sldId="286"/>
            <ac:spMk id="2" creationId="{7AECF8D8-9BBF-48F5-8B6E-85A6275CAF2E}"/>
          </ac:spMkLst>
        </pc:spChg>
      </pc:sldChg>
    </pc:docChg>
  </pc:docChgLst>
  <pc:docChgLst>
    <pc:chgData name="Bethany Waterhouse Bradley" userId="32d4dd6e-4196-4024-a4a4-962e13463b5b" providerId="ADAL" clId="{4579DEE8-D0CB-4479-A151-EF8BF8C78F5C}"/>
    <pc:docChg chg="undo custSel addSld delSld modSld sldOrd delMainMaster">
      <pc:chgData name="Bethany Waterhouse Bradley" userId="32d4dd6e-4196-4024-a4a4-962e13463b5b" providerId="ADAL" clId="{4579DEE8-D0CB-4479-A151-EF8BF8C78F5C}" dt="2023-03-27T15:36:58.887" v="2688"/>
      <pc:docMkLst>
        <pc:docMk/>
      </pc:docMkLst>
      <pc:sldChg chg="modSp mod">
        <pc:chgData name="Bethany Waterhouse Bradley" userId="32d4dd6e-4196-4024-a4a4-962e13463b5b" providerId="ADAL" clId="{4579DEE8-D0CB-4479-A151-EF8BF8C78F5C}" dt="2023-03-27T15:34:02.278" v="2656"/>
        <pc:sldMkLst>
          <pc:docMk/>
          <pc:sldMk cId="3672461591" sldId="257"/>
        </pc:sldMkLst>
        <pc:graphicFrameChg chg="mod modGraphic">
          <ac:chgData name="Bethany Waterhouse Bradley" userId="32d4dd6e-4196-4024-a4a4-962e13463b5b" providerId="ADAL" clId="{4579DEE8-D0CB-4479-A151-EF8BF8C78F5C}" dt="2023-03-27T15:34:02.278" v="2656"/>
          <ac:graphicFrameMkLst>
            <pc:docMk/>
            <pc:sldMk cId="3672461591" sldId="257"/>
            <ac:graphicFrameMk id="4" creationId="{F99B5483-F8C0-C0CA-A958-05BAF136D1C5}"/>
          </ac:graphicFrameMkLst>
        </pc:graphicFrameChg>
      </pc:sldChg>
      <pc:sldChg chg="modSp mod">
        <pc:chgData name="Bethany Waterhouse Bradley" userId="32d4dd6e-4196-4024-a4a4-962e13463b5b" providerId="ADAL" clId="{4579DEE8-D0CB-4479-A151-EF8BF8C78F5C}" dt="2023-03-27T12:58:24.233" v="2649" actId="27636"/>
        <pc:sldMkLst>
          <pc:docMk/>
          <pc:sldMk cId="567121226" sldId="261"/>
        </pc:sldMkLst>
        <pc:spChg chg="mod">
          <ac:chgData name="Bethany Waterhouse Bradley" userId="32d4dd6e-4196-4024-a4a4-962e13463b5b" providerId="ADAL" clId="{4579DEE8-D0CB-4479-A151-EF8BF8C78F5C}" dt="2023-03-27T12:58:24.233" v="2649" actId="27636"/>
          <ac:spMkLst>
            <pc:docMk/>
            <pc:sldMk cId="567121226" sldId="261"/>
            <ac:spMk id="12" creationId="{514DA3A0-BD3E-7859-BBF0-73E1776C7515}"/>
          </ac:spMkLst>
        </pc:spChg>
      </pc:sldChg>
      <pc:sldChg chg="del">
        <pc:chgData name="Bethany Waterhouse Bradley" userId="32d4dd6e-4196-4024-a4a4-962e13463b5b" providerId="ADAL" clId="{4579DEE8-D0CB-4479-A151-EF8BF8C78F5C}" dt="2023-03-27T10:45:20.901" v="2577" actId="47"/>
        <pc:sldMkLst>
          <pc:docMk/>
          <pc:sldMk cId="3608126825" sldId="269"/>
        </pc:sldMkLst>
      </pc:sldChg>
      <pc:sldChg chg="del">
        <pc:chgData name="Bethany Waterhouse Bradley" userId="32d4dd6e-4196-4024-a4a4-962e13463b5b" providerId="ADAL" clId="{4579DEE8-D0CB-4479-A151-EF8BF8C78F5C}" dt="2023-03-27T10:45:22.546" v="2578" actId="47"/>
        <pc:sldMkLst>
          <pc:docMk/>
          <pc:sldMk cId="1272879549" sldId="275"/>
        </pc:sldMkLst>
      </pc:sldChg>
      <pc:sldChg chg="del">
        <pc:chgData name="Bethany Waterhouse Bradley" userId="32d4dd6e-4196-4024-a4a4-962e13463b5b" providerId="ADAL" clId="{4579DEE8-D0CB-4479-A151-EF8BF8C78F5C}" dt="2023-03-27T10:45:23.502" v="2579" actId="47"/>
        <pc:sldMkLst>
          <pc:docMk/>
          <pc:sldMk cId="650071792" sldId="276"/>
        </pc:sldMkLst>
      </pc:sldChg>
      <pc:sldChg chg="del">
        <pc:chgData name="Bethany Waterhouse Bradley" userId="32d4dd6e-4196-4024-a4a4-962e13463b5b" providerId="ADAL" clId="{4579DEE8-D0CB-4479-A151-EF8BF8C78F5C}" dt="2023-03-27T10:45:24.112" v="2580" actId="47"/>
        <pc:sldMkLst>
          <pc:docMk/>
          <pc:sldMk cId="1486581990" sldId="278"/>
        </pc:sldMkLst>
      </pc:sldChg>
      <pc:sldChg chg="add del">
        <pc:chgData name="Bethany Waterhouse Bradley" userId="32d4dd6e-4196-4024-a4a4-962e13463b5b" providerId="ADAL" clId="{4579DEE8-D0CB-4479-A151-EF8BF8C78F5C}" dt="2023-03-27T10:54:01.255" v="2616" actId="47"/>
        <pc:sldMkLst>
          <pc:docMk/>
          <pc:sldMk cId="95074310" sldId="279"/>
        </pc:sldMkLst>
      </pc:sldChg>
      <pc:sldChg chg="add del">
        <pc:chgData name="Bethany Waterhouse Bradley" userId="32d4dd6e-4196-4024-a4a4-962e13463b5b" providerId="ADAL" clId="{4579DEE8-D0CB-4479-A151-EF8BF8C78F5C}" dt="2023-03-27T10:54:01.039" v="2615" actId="47"/>
        <pc:sldMkLst>
          <pc:docMk/>
          <pc:sldMk cId="438761162" sldId="280"/>
        </pc:sldMkLst>
      </pc:sldChg>
      <pc:sldChg chg="add del">
        <pc:chgData name="Bethany Waterhouse Bradley" userId="32d4dd6e-4196-4024-a4a4-962e13463b5b" providerId="ADAL" clId="{4579DEE8-D0CB-4479-A151-EF8BF8C78F5C}" dt="2023-03-27T10:54:00.505" v="2614" actId="47"/>
        <pc:sldMkLst>
          <pc:docMk/>
          <pc:sldMk cId="282227114" sldId="281"/>
        </pc:sldMkLst>
      </pc:sldChg>
      <pc:sldChg chg="add del">
        <pc:chgData name="Bethany Waterhouse Bradley" userId="32d4dd6e-4196-4024-a4a4-962e13463b5b" providerId="ADAL" clId="{4579DEE8-D0CB-4479-A151-EF8BF8C78F5C}" dt="2023-03-27T10:54:00.033" v="2613" actId="47"/>
        <pc:sldMkLst>
          <pc:docMk/>
          <pc:sldMk cId="1463740287" sldId="282"/>
        </pc:sldMkLst>
      </pc:sldChg>
      <pc:sldChg chg="add del">
        <pc:chgData name="Bethany Waterhouse Bradley" userId="32d4dd6e-4196-4024-a4a4-962e13463b5b" providerId="ADAL" clId="{4579DEE8-D0CB-4479-A151-EF8BF8C78F5C}" dt="2023-03-27T10:53:59.778" v="2612" actId="47"/>
        <pc:sldMkLst>
          <pc:docMk/>
          <pc:sldMk cId="2192420395" sldId="283"/>
        </pc:sldMkLst>
      </pc:sldChg>
      <pc:sldChg chg="add del">
        <pc:chgData name="Bethany Waterhouse Bradley" userId="32d4dd6e-4196-4024-a4a4-962e13463b5b" providerId="ADAL" clId="{4579DEE8-D0CB-4479-A151-EF8BF8C78F5C}" dt="2023-03-27T10:53:59.506" v="2611" actId="47"/>
        <pc:sldMkLst>
          <pc:docMk/>
          <pc:sldMk cId="1283506333" sldId="284"/>
        </pc:sldMkLst>
      </pc:sldChg>
      <pc:sldChg chg="add del">
        <pc:chgData name="Bethany Waterhouse Bradley" userId="32d4dd6e-4196-4024-a4a4-962e13463b5b" providerId="ADAL" clId="{4579DEE8-D0CB-4479-A151-EF8BF8C78F5C}" dt="2023-03-27T10:54:01.850" v="2619" actId="47"/>
        <pc:sldMkLst>
          <pc:docMk/>
          <pc:sldMk cId="3463692637" sldId="286"/>
        </pc:sldMkLst>
      </pc:sldChg>
      <pc:sldChg chg="add del">
        <pc:chgData name="Bethany Waterhouse Bradley" userId="32d4dd6e-4196-4024-a4a4-962e13463b5b" providerId="ADAL" clId="{4579DEE8-D0CB-4479-A151-EF8BF8C78F5C}" dt="2023-03-27T10:54:02.037" v="2620" actId="47"/>
        <pc:sldMkLst>
          <pc:docMk/>
          <pc:sldMk cId="2305984119" sldId="287"/>
        </pc:sldMkLst>
      </pc:sldChg>
      <pc:sldChg chg="modSp mod">
        <pc:chgData name="Bethany Waterhouse Bradley" userId="32d4dd6e-4196-4024-a4a4-962e13463b5b" providerId="ADAL" clId="{4579DEE8-D0CB-4479-A151-EF8BF8C78F5C}" dt="2023-03-24T17:53:27.843" v="2572" actId="1582"/>
        <pc:sldMkLst>
          <pc:docMk/>
          <pc:sldMk cId="3502292438" sldId="378"/>
        </pc:sldMkLst>
        <pc:spChg chg="mod">
          <ac:chgData name="Bethany Waterhouse Bradley" userId="32d4dd6e-4196-4024-a4a4-962e13463b5b" providerId="ADAL" clId="{4579DEE8-D0CB-4479-A151-EF8BF8C78F5C}" dt="2023-03-24T17:53:27.843" v="2572" actId="1582"/>
          <ac:spMkLst>
            <pc:docMk/>
            <pc:sldMk cId="3502292438" sldId="378"/>
            <ac:spMk id="14" creationId="{00000000-0000-0000-0000-000000000000}"/>
          </ac:spMkLst>
        </pc:spChg>
        <pc:picChg chg="mod">
          <ac:chgData name="Bethany Waterhouse Bradley" userId="32d4dd6e-4196-4024-a4a4-962e13463b5b" providerId="ADAL" clId="{4579DEE8-D0CB-4479-A151-EF8BF8C78F5C}" dt="2023-03-24T17:17:23.004" v="2310" actId="1076"/>
          <ac:picMkLst>
            <pc:docMk/>
            <pc:sldMk cId="3502292438" sldId="378"/>
            <ac:picMk id="13" creationId="{00000000-0000-0000-0000-000000000000}"/>
          </ac:picMkLst>
        </pc:picChg>
      </pc:sldChg>
      <pc:sldChg chg="del">
        <pc:chgData name="Bethany Waterhouse Bradley" userId="32d4dd6e-4196-4024-a4a4-962e13463b5b" providerId="ADAL" clId="{4579DEE8-D0CB-4479-A151-EF8BF8C78F5C}" dt="2023-03-27T15:36:58.887" v="2688"/>
        <pc:sldMkLst>
          <pc:docMk/>
          <pc:sldMk cId="3055722706" sldId="381"/>
        </pc:sldMkLst>
      </pc:sldChg>
      <pc:sldChg chg="modSp del mod">
        <pc:chgData name="Bethany Waterhouse Bradley" userId="32d4dd6e-4196-4024-a4a4-962e13463b5b" providerId="ADAL" clId="{4579DEE8-D0CB-4479-A151-EF8BF8C78F5C}" dt="2023-03-27T15:34:46.665" v="2657" actId="2696"/>
        <pc:sldMkLst>
          <pc:docMk/>
          <pc:sldMk cId="3798715794" sldId="381"/>
        </pc:sldMkLst>
        <pc:spChg chg="mod">
          <ac:chgData name="Bethany Waterhouse Bradley" userId="32d4dd6e-4196-4024-a4a4-962e13463b5b" providerId="ADAL" clId="{4579DEE8-D0CB-4479-A151-EF8BF8C78F5C}" dt="2023-03-24T17:24:58.789" v="2355" actId="1076"/>
          <ac:spMkLst>
            <pc:docMk/>
            <pc:sldMk cId="3798715794" sldId="381"/>
            <ac:spMk id="7" creationId="{00000000-0000-0000-0000-000000000000}"/>
          </ac:spMkLst>
        </pc:spChg>
        <pc:graphicFrameChg chg="mod">
          <ac:chgData name="Bethany Waterhouse Bradley" userId="32d4dd6e-4196-4024-a4a4-962e13463b5b" providerId="ADAL" clId="{4579DEE8-D0CB-4479-A151-EF8BF8C78F5C}" dt="2023-03-24T17:24:53.554" v="2354" actId="1076"/>
          <ac:graphicFrameMkLst>
            <pc:docMk/>
            <pc:sldMk cId="3798715794" sldId="381"/>
            <ac:graphicFrameMk id="3" creationId="{9D2A1E71-E60E-AE7B-06B9-A50DE64CED97}"/>
          </ac:graphicFrameMkLst>
        </pc:graphicFrameChg>
        <pc:graphicFrameChg chg="mod">
          <ac:chgData name="Bethany Waterhouse Bradley" userId="32d4dd6e-4196-4024-a4a4-962e13463b5b" providerId="ADAL" clId="{4579DEE8-D0CB-4479-A151-EF8BF8C78F5C}" dt="2023-03-24T17:25:07.008" v="2356" actId="1076"/>
          <ac:graphicFrameMkLst>
            <pc:docMk/>
            <pc:sldMk cId="3798715794" sldId="381"/>
            <ac:graphicFrameMk id="9" creationId="{6439DC93-DAAB-EAC8-27AE-353EE9B79E44}"/>
          </ac:graphicFrameMkLst>
        </pc:graphicFrameChg>
      </pc:sldChg>
      <pc:sldChg chg="addSp modSp del mod setBg modClrScheme chgLayout modNotes">
        <pc:chgData name="Bethany Waterhouse Bradley" userId="32d4dd6e-4196-4024-a4a4-962e13463b5b" providerId="ADAL" clId="{4579DEE8-D0CB-4479-A151-EF8BF8C78F5C}" dt="2023-03-27T15:34:46.665" v="2657" actId="2696"/>
        <pc:sldMkLst>
          <pc:docMk/>
          <pc:sldMk cId="905009559" sldId="386"/>
        </pc:sldMkLst>
        <pc:spChg chg="mod">
          <ac:chgData name="Bethany Waterhouse Bradley" userId="32d4dd6e-4196-4024-a4a4-962e13463b5b" providerId="ADAL" clId="{4579DEE8-D0CB-4479-A151-EF8BF8C78F5C}" dt="2023-03-24T17:46:07.444" v="2526" actId="26606"/>
          <ac:spMkLst>
            <pc:docMk/>
            <pc:sldMk cId="905009559" sldId="386"/>
            <ac:spMk id="4" creationId="{00000000-0000-0000-0000-000000000000}"/>
          </ac:spMkLst>
        </pc:spChg>
        <pc:spChg chg="mod ord">
          <ac:chgData name="Bethany Waterhouse Bradley" userId="32d4dd6e-4196-4024-a4a4-962e13463b5b" providerId="ADAL" clId="{4579DEE8-D0CB-4479-A151-EF8BF8C78F5C}" dt="2023-03-24T17:47:18.370" v="2539" actId="1076"/>
          <ac:spMkLst>
            <pc:docMk/>
            <pc:sldMk cId="905009559" sldId="386"/>
            <ac:spMk id="14338" creationId="{00000000-0000-0000-0000-000000000000}"/>
          </ac:spMkLst>
        </pc:spChg>
        <pc:spChg chg="add">
          <ac:chgData name="Bethany Waterhouse Bradley" userId="32d4dd6e-4196-4024-a4a4-962e13463b5b" providerId="ADAL" clId="{4579DEE8-D0CB-4479-A151-EF8BF8C78F5C}" dt="2023-03-24T17:46:07.444" v="2526" actId="26606"/>
          <ac:spMkLst>
            <pc:docMk/>
            <pc:sldMk cId="905009559" sldId="386"/>
            <ac:spMk id="14343" creationId="{955A2079-FA98-4876-80F0-72364A7D2EA4}"/>
          </ac:spMkLst>
        </pc:spChg>
        <pc:picChg chg="mod">
          <ac:chgData name="Bethany Waterhouse Bradley" userId="32d4dd6e-4196-4024-a4a4-962e13463b5b" providerId="ADAL" clId="{4579DEE8-D0CB-4479-A151-EF8BF8C78F5C}" dt="2023-03-24T17:46:13.721" v="2528" actId="1076"/>
          <ac:picMkLst>
            <pc:docMk/>
            <pc:sldMk cId="905009559" sldId="386"/>
            <ac:picMk id="7" creationId="{085D98D0-4E2E-8A70-3529-42724FADE8AC}"/>
          </ac:picMkLst>
        </pc:picChg>
      </pc:sldChg>
      <pc:sldChg chg="addSp del delDesignElem">
        <pc:chgData name="Bethany Waterhouse Bradley" userId="32d4dd6e-4196-4024-a4a4-962e13463b5b" providerId="ADAL" clId="{4579DEE8-D0CB-4479-A151-EF8BF8C78F5C}" dt="2023-03-27T15:36:58.887" v="2688"/>
        <pc:sldMkLst>
          <pc:docMk/>
          <pc:sldMk cId="1396709230" sldId="386"/>
        </pc:sldMkLst>
        <pc:spChg chg="add">
          <ac:chgData name="Bethany Waterhouse Bradley" userId="32d4dd6e-4196-4024-a4a4-962e13463b5b" providerId="ADAL" clId="{4579DEE8-D0CB-4479-A151-EF8BF8C78F5C}" dt="2023-03-27T15:36:58.887" v="2688"/>
          <ac:spMkLst>
            <pc:docMk/>
            <pc:sldMk cId="1396709230" sldId="386"/>
            <ac:spMk id="14343" creationId="{955A2079-FA98-4876-80F0-72364A7D2EA4}"/>
          </ac:spMkLst>
        </pc:spChg>
      </pc:sldChg>
      <pc:sldChg chg="addSp modSp del mod setBg modClrScheme chgLayout modNotes">
        <pc:chgData name="Bethany Waterhouse Bradley" userId="32d4dd6e-4196-4024-a4a4-962e13463b5b" providerId="ADAL" clId="{4579DEE8-D0CB-4479-A151-EF8BF8C78F5C}" dt="2023-03-27T15:34:46.665" v="2657" actId="2696"/>
        <pc:sldMkLst>
          <pc:docMk/>
          <pc:sldMk cId="1616150783" sldId="388"/>
        </pc:sldMkLst>
        <pc:spChg chg="mod">
          <ac:chgData name="Bethany Waterhouse Bradley" userId="32d4dd6e-4196-4024-a4a4-962e13463b5b" providerId="ADAL" clId="{4579DEE8-D0CB-4479-A151-EF8BF8C78F5C}" dt="2023-03-24T17:48:05.597" v="2543" actId="26606"/>
          <ac:spMkLst>
            <pc:docMk/>
            <pc:sldMk cId="1616150783" sldId="388"/>
            <ac:spMk id="4" creationId="{00000000-0000-0000-0000-000000000000}"/>
          </ac:spMkLst>
        </pc:spChg>
        <pc:spChg chg="mod ord">
          <ac:chgData name="Bethany Waterhouse Bradley" userId="32d4dd6e-4196-4024-a4a4-962e13463b5b" providerId="ADAL" clId="{4579DEE8-D0CB-4479-A151-EF8BF8C78F5C}" dt="2023-03-24T17:48:27.658" v="2550" actId="1076"/>
          <ac:spMkLst>
            <pc:docMk/>
            <pc:sldMk cId="1616150783" sldId="388"/>
            <ac:spMk id="14338" creationId="{00000000-0000-0000-0000-000000000000}"/>
          </ac:spMkLst>
        </pc:spChg>
        <pc:spChg chg="add">
          <ac:chgData name="Bethany Waterhouse Bradley" userId="32d4dd6e-4196-4024-a4a4-962e13463b5b" providerId="ADAL" clId="{4579DEE8-D0CB-4479-A151-EF8BF8C78F5C}" dt="2023-03-24T17:48:05.597" v="2543" actId="26606"/>
          <ac:spMkLst>
            <pc:docMk/>
            <pc:sldMk cId="1616150783" sldId="388"/>
            <ac:spMk id="14343" creationId="{6C4028FD-8BAA-4A19-BFDE-594D991B7552}"/>
          </ac:spMkLst>
        </pc:spChg>
        <pc:picChg chg="mod">
          <ac:chgData name="Bethany Waterhouse Bradley" userId="32d4dd6e-4196-4024-a4a4-962e13463b5b" providerId="ADAL" clId="{4579DEE8-D0CB-4479-A151-EF8BF8C78F5C}" dt="2023-03-24T17:48:12.081" v="2545" actId="1076"/>
          <ac:picMkLst>
            <pc:docMk/>
            <pc:sldMk cId="1616150783" sldId="388"/>
            <ac:picMk id="5" creationId="{286B2025-CC13-7A8D-1057-EDCEBA6499C5}"/>
          </ac:picMkLst>
        </pc:picChg>
      </pc:sldChg>
      <pc:sldChg chg="addSp del delDesignElem">
        <pc:chgData name="Bethany Waterhouse Bradley" userId="32d4dd6e-4196-4024-a4a4-962e13463b5b" providerId="ADAL" clId="{4579DEE8-D0CB-4479-A151-EF8BF8C78F5C}" dt="2023-03-27T15:36:58.887" v="2688"/>
        <pc:sldMkLst>
          <pc:docMk/>
          <pc:sldMk cId="3704329894" sldId="388"/>
        </pc:sldMkLst>
        <pc:spChg chg="add">
          <ac:chgData name="Bethany Waterhouse Bradley" userId="32d4dd6e-4196-4024-a4a4-962e13463b5b" providerId="ADAL" clId="{4579DEE8-D0CB-4479-A151-EF8BF8C78F5C}" dt="2023-03-27T15:36:58.887" v="2688"/>
          <ac:spMkLst>
            <pc:docMk/>
            <pc:sldMk cId="3704329894" sldId="388"/>
            <ac:spMk id="14343" creationId="{6C4028FD-8BAA-4A19-BFDE-594D991B7552}"/>
          </ac:spMkLst>
        </pc:spChg>
      </pc:sldChg>
      <pc:sldChg chg="modSp del mod">
        <pc:chgData name="Bethany Waterhouse Bradley" userId="32d4dd6e-4196-4024-a4a4-962e13463b5b" providerId="ADAL" clId="{4579DEE8-D0CB-4479-A151-EF8BF8C78F5C}" dt="2023-03-27T15:34:46.665" v="2657" actId="2696"/>
        <pc:sldMkLst>
          <pc:docMk/>
          <pc:sldMk cId="137247843" sldId="389"/>
        </pc:sldMkLst>
        <pc:spChg chg="mod">
          <ac:chgData name="Bethany Waterhouse Bradley" userId="32d4dd6e-4196-4024-a4a4-962e13463b5b" providerId="ADAL" clId="{4579DEE8-D0CB-4479-A151-EF8BF8C78F5C}" dt="2023-03-24T17:30:16.697" v="2395" actId="14100"/>
          <ac:spMkLst>
            <pc:docMk/>
            <pc:sldMk cId="137247843" sldId="389"/>
            <ac:spMk id="9" creationId="{1A18389A-D3E4-08A2-DCE9-83BC2EFFD95E}"/>
          </ac:spMkLst>
        </pc:spChg>
        <pc:graphicFrameChg chg="mod">
          <ac:chgData name="Bethany Waterhouse Bradley" userId="32d4dd6e-4196-4024-a4a4-962e13463b5b" providerId="ADAL" clId="{4579DEE8-D0CB-4479-A151-EF8BF8C78F5C}" dt="2023-03-24T17:30:22.533" v="2396" actId="1076"/>
          <ac:graphicFrameMkLst>
            <pc:docMk/>
            <pc:sldMk cId="137247843" sldId="389"/>
            <ac:graphicFrameMk id="6" creationId="{26CB6529-E618-4B4E-7929-0925B55B468A}"/>
          </ac:graphicFrameMkLst>
        </pc:graphicFrameChg>
      </pc:sldChg>
      <pc:sldChg chg="del">
        <pc:chgData name="Bethany Waterhouse Bradley" userId="32d4dd6e-4196-4024-a4a4-962e13463b5b" providerId="ADAL" clId="{4579DEE8-D0CB-4479-A151-EF8BF8C78F5C}" dt="2023-03-27T15:36:58.887" v="2688"/>
        <pc:sldMkLst>
          <pc:docMk/>
          <pc:sldMk cId="2837079118" sldId="389"/>
        </pc:sldMkLst>
      </pc:sldChg>
      <pc:sldChg chg="addSp modSp del mod delDesignElem">
        <pc:chgData name="Bethany Waterhouse Bradley" userId="32d4dd6e-4196-4024-a4a4-962e13463b5b" providerId="ADAL" clId="{4579DEE8-D0CB-4479-A151-EF8BF8C78F5C}" dt="2023-03-27T15:36:58.887" v="2688"/>
        <pc:sldMkLst>
          <pc:docMk/>
          <pc:sldMk cId="263224170" sldId="390"/>
        </pc:sldMkLst>
        <pc:spChg chg="mod">
          <ac:chgData name="Bethany Waterhouse Bradley" userId="32d4dd6e-4196-4024-a4a4-962e13463b5b" providerId="ADAL" clId="{4579DEE8-D0CB-4479-A151-EF8BF8C78F5C}" dt="2023-03-27T15:36:58.887" v="2688"/>
          <ac:spMkLst>
            <pc:docMk/>
            <pc:sldMk cId="263224170" sldId="390"/>
            <ac:spMk id="2" creationId="{00000000-0000-0000-0000-000000000000}"/>
          </ac:spMkLst>
        </pc:spChg>
        <pc:spChg chg="add">
          <ac:chgData name="Bethany Waterhouse Bradley" userId="32d4dd6e-4196-4024-a4a4-962e13463b5b" providerId="ADAL" clId="{4579DEE8-D0CB-4479-A151-EF8BF8C78F5C}" dt="2023-03-27T15:36:58.887" v="2688"/>
          <ac:spMkLst>
            <pc:docMk/>
            <pc:sldMk cId="263224170" sldId="390"/>
            <ac:spMk id="20" creationId="{6C4028FD-8BAA-4A19-BFDE-594D991B7552}"/>
          </ac:spMkLst>
        </pc:spChg>
      </pc:sldChg>
      <pc:sldChg chg="addSp modSp del mod setBg modClrScheme chgLayout">
        <pc:chgData name="Bethany Waterhouse Bradley" userId="32d4dd6e-4196-4024-a4a4-962e13463b5b" providerId="ADAL" clId="{4579DEE8-D0CB-4479-A151-EF8BF8C78F5C}" dt="2023-03-27T15:34:46.665" v="2657" actId="2696"/>
        <pc:sldMkLst>
          <pc:docMk/>
          <pc:sldMk cId="3767227566" sldId="390"/>
        </pc:sldMkLst>
        <pc:spChg chg="mod ord">
          <ac:chgData name="Bethany Waterhouse Bradley" userId="32d4dd6e-4196-4024-a4a4-962e13463b5b" providerId="ADAL" clId="{4579DEE8-D0CB-4479-A151-EF8BF8C78F5C}" dt="2023-03-24T17:47:46.391" v="2541" actId="26606"/>
          <ac:spMkLst>
            <pc:docMk/>
            <pc:sldMk cId="3767227566" sldId="390"/>
            <ac:spMk id="2" creationId="{00000000-0000-0000-0000-000000000000}"/>
          </ac:spMkLst>
        </pc:spChg>
        <pc:spChg chg="mod">
          <ac:chgData name="Bethany Waterhouse Bradley" userId="32d4dd6e-4196-4024-a4a4-962e13463b5b" providerId="ADAL" clId="{4579DEE8-D0CB-4479-A151-EF8BF8C78F5C}" dt="2023-03-24T17:47:46.391" v="2541" actId="26606"/>
          <ac:spMkLst>
            <pc:docMk/>
            <pc:sldMk cId="3767227566" sldId="390"/>
            <ac:spMk id="11" creationId="{00000000-0000-0000-0000-000000000000}"/>
          </ac:spMkLst>
        </pc:spChg>
        <pc:spChg chg="mod">
          <ac:chgData name="Bethany Waterhouse Bradley" userId="32d4dd6e-4196-4024-a4a4-962e13463b5b" providerId="ADAL" clId="{4579DEE8-D0CB-4479-A151-EF8BF8C78F5C}" dt="2023-03-24T17:47:46.391" v="2541" actId="26606"/>
          <ac:spMkLst>
            <pc:docMk/>
            <pc:sldMk cId="3767227566" sldId="390"/>
            <ac:spMk id="15" creationId="{00000000-0000-0000-0000-000000000000}"/>
          </ac:spMkLst>
        </pc:spChg>
        <pc:spChg chg="add">
          <ac:chgData name="Bethany Waterhouse Bradley" userId="32d4dd6e-4196-4024-a4a4-962e13463b5b" providerId="ADAL" clId="{4579DEE8-D0CB-4479-A151-EF8BF8C78F5C}" dt="2023-03-24T17:47:46.391" v="2541" actId="26606"/>
          <ac:spMkLst>
            <pc:docMk/>
            <pc:sldMk cId="3767227566" sldId="390"/>
            <ac:spMk id="20" creationId="{6C4028FD-8BAA-4A19-BFDE-594D991B7552}"/>
          </ac:spMkLst>
        </pc:spChg>
        <pc:picChg chg="mod ord">
          <ac:chgData name="Bethany Waterhouse Bradley" userId="32d4dd6e-4196-4024-a4a4-962e13463b5b" providerId="ADAL" clId="{4579DEE8-D0CB-4479-A151-EF8BF8C78F5C}" dt="2023-03-24T17:47:46.391" v="2541" actId="26606"/>
          <ac:picMkLst>
            <pc:docMk/>
            <pc:sldMk cId="3767227566" sldId="390"/>
            <ac:picMk id="4" creationId="{00000000-0000-0000-0000-000000000000}"/>
          </ac:picMkLst>
        </pc:picChg>
        <pc:picChg chg="mod">
          <ac:chgData name="Bethany Waterhouse Bradley" userId="32d4dd6e-4196-4024-a4a4-962e13463b5b" providerId="ADAL" clId="{4579DEE8-D0CB-4479-A151-EF8BF8C78F5C}" dt="2023-03-24T17:47:46.391" v="2541" actId="26606"/>
          <ac:picMkLst>
            <pc:docMk/>
            <pc:sldMk cId="3767227566" sldId="390"/>
            <ac:picMk id="9" creationId="{00000000-0000-0000-0000-000000000000}"/>
          </ac:picMkLst>
        </pc:picChg>
      </pc:sldChg>
      <pc:sldChg chg="modSp del mod">
        <pc:chgData name="Bethany Waterhouse Bradley" userId="32d4dd6e-4196-4024-a4a4-962e13463b5b" providerId="ADAL" clId="{4579DEE8-D0CB-4479-A151-EF8BF8C78F5C}" dt="2023-03-27T15:34:46.665" v="2657" actId="2696"/>
        <pc:sldMkLst>
          <pc:docMk/>
          <pc:sldMk cId="1693590321" sldId="391"/>
        </pc:sldMkLst>
        <pc:spChg chg="mod">
          <ac:chgData name="Bethany Waterhouse Bradley" userId="32d4dd6e-4196-4024-a4a4-962e13463b5b" providerId="ADAL" clId="{4579DEE8-D0CB-4479-A151-EF8BF8C78F5C}" dt="2023-03-24T17:25:29.237" v="2358" actId="14100"/>
          <ac:spMkLst>
            <pc:docMk/>
            <pc:sldMk cId="1693590321" sldId="391"/>
            <ac:spMk id="7" creationId="{00000000-0000-0000-0000-000000000000}"/>
          </ac:spMkLst>
        </pc:spChg>
        <pc:graphicFrameChg chg="mod">
          <ac:chgData name="Bethany Waterhouse Bradley" userId="32d4dd6e-4196-4024-a4a4-962e13463b5b" providerId="ADAL" clId="{4579DEE8-D0CB-4479-A151-EF8BF8C78F5C}" dt="2023-03-24T17:25:36.798" v="2359" actId="1076"/>
          <ac:graphicFrameMkLst>
            <pc:docMk/>
            <pc:sldMk cId="1693590321" sldId="391"/>
            <ac:graphicFrameMk id="9" creationId="{6439DC93-DAAB-EAC8-27AE-353EE9B79E44}"/>
          </ac:graphicFrameMkLst>
        </pc:graphicFrameChg>
      </pc:sldChg>
      <pc:sldChg chg="del">
        <pc:chgData name="Bethany Waterhouse Bradley" userId="32d4dd6e-4196-4024-a4a4-962e13463b5b" providerId="ADAL" clId="{4579DEE8-D0CB-4479-A151-EF8BF8C78F5C}" dt="2023-03-27T15:36:58.887" v="2688"/>
        <pc:sldMkLst>
          <pc:docMk/>
          <pc:sldMk cId="2099441139" sldId="391"/>
        </pc:sldMkLst>
      </pc:sldChg>
      <pc:sldChg chg="modSp del mod modClrScheme chgLayout">
        <pc:chgData name="Bethany Waterhouse Bradley" userId="32d4dd6e-4196-4024-a4a4-962e13463b5b" providerId="ADAL" clId="{4579DEE8-D0CB-4479-A151-EF8BF8C78F5C}" dt="2023-03-27T15:34:46.665" v="2657" actId="2696"/>
        <pc:sldMkLst>
          <pc:docMk/>
          <pc:sldMk cId="442995330" sldId="392"/>
        </pc:sldMkLst>
        <pc:spChg chg="mod ord">
          <ac:chgData name="Bethany Waterhouse Bradley" userId="32d4dd6e-4196-4024-a4a4-962e13463b5b" providerId="ADAL" clId="{4579DEE8-D0CB-4479-A151-EF8BF8C78F5C}" dt="2023-03-24T17:33:39.221" v="2427" actId="700"/>
          <ac:spMkLst>
            <pc:docMk/>
            <pc:sldMk cId="442995330" sldId="392"/>
            <ac:spMk id="2" creationId="{00000000-0000-0000-0000-000000000000}"/>
          </ac:spMkLst>
        </pc:spChg>
        <pc:spChg chg="mod">
          <ac:chgData name="Bethany Waterhouse Bradley" userId="32d4dd6e-4196-4024-a4a4-962e13463b5b" providerId="ADAL" clId="{4579DEE8-D0CB-4479-A151-EF8BF8C78F5C}" dt="2023-03-24T17:35:18.382" v="2442" actId="14100"/>
          <ac:spMkLst>
            <pc:docMk/>
            <pc:sldMk cId="442995330" sldId="392"/>
            <ac:spMk id="17" creationId="{00000000-0000-0000-0000-000000000000}"/>
          </ac:spMkLst>
        </pc:spChg>
        <pc:spChg chg="mod ord">
          <ac:chgData name="Bethany Waterhouse Bradley" userId="32d4dd6e-4196-4024-a4a4-962e13463b5b" providerId="ADAL" clId="{4579DEE8-D0CB-4479-A151-EF8BF8C78F5C}" dt="2023-03-24T17:35:11.846" v="2441" actId="14100"/>
          <ac:spMkLst>
            <pc:docMk/>
            <pc:sldMk cId="442995330" sldId="392"/>
            <ac:spMk id="21" creationId="{00000000-0000-0000-0000-000000000000}"/>
          </ac:spMkLst>
        </pc:spChg>
        <pc:graphicFrameChg chg="mod">
          <ac:chgData name="Bethany Waterhouse Bradley" userId="32d4dd6e-4196-4024-a4a4-962e13463b5b" providerId="ADAL" clId="{4579DEE8-D0CB-4479-A151-EF8BF8C78F5C}" dt="2023-03-24T17:35:39.131" v="2446" actId="166"/>
          <ac:graphicFrameMkLst>
            <pc:docMk/>
            <pc:sldMk cId="442995330" sldId="392"/>
            <ac:graphicFrameMk id="3" creationId="{5B814114-D175-3894-19A7-FE626696E66E}"/>
          </ac:graphicFrameMkLst>
        </pc:graphicFrameChg>
        <pc:graphicFrameChg chg="mod modGraphic">
          <ac:chgData name="Bethany Waterhouse Bradley" userId="32d4dd6e-4196-4024-a4a4-962e13463b5b" providerId="ADAL" clId="{4579DEE8-D0CB-4479-A151-EF8BF8C78F5C}" dt="2023-03-24T17:34:28.078" v="2432" actId="1076"/>
          <ac:graphicFrameMkLst>
            <pc:docMk/>
            <pc:sldMk cId="442995330" sldId="392"/>
            <ac:graphicFrameMk id="8" creationId="{00000000-0000-0000-0000-000000000000}"/>
          </ac:graphicFrameMkLst>
        </pc:graphicFrameChg>
        <pc:graphicFrameChg chg="mod modGraphic">
          <ac:chgData name="Bethany Waterhouse Bradley" userId="32d4dd6e-4196-4024-a4a4-962e13463b5b" providerId="ADAL" clId="{4579DEE8-D0CB-4479-A151-EF8BF8C78F5C}" dt="2023-03-24T17:34:40.870" v="2435" actId="14100"/>
          <ac:graphicFrameMkLst>
            <pc:docMk/>
            <pc:sldMk cId="442995330" sldId="392"/>
            <ac:graphicFrameMk id="20" creationId="{00000000-0000-0000-0000-000000000000}"/>
          </ac:graphicFrameMkLst>
        </pc:graphicFrameChg>
        <pc:picChg chg="mod ord">
          <ac:chgData name="Bethany Waterhouse Bradley" userId="32d4dd6e-4196-4024-a4a4-962e13463b5b" providerId="ADAL" clId="{4579DEE8-D0CB-4479-A151-EF8BF8C78F5C}" dt="2023-03-24T17:33:39.221" v="2427" actId="700"/>
          <ac:picMkLst>
            <pc:docMk/>
            <pc:sldMk cId="442995330" sldId="392"/>
            <ac:picMk id="4" creationId="{00000000-0000-0000-0000-000000000000}"/>
          </ac:picMkLst>
        </pc:picChg>
      </pc:sldChg>
      <pc:sldChg chg="del">
        <pc:chgData name="Bethany Waterhouse Bradley" userId="32d4dd6e-4196-4024-a4a4-962e13463b5b" providerId="ADAL" clId="{4579DEE8-D0CB-4479-A151-EF8BF8C78F5C}" dt="2023-03-27T15:36:58.887" v="2688"/>
        <pc:sldMkLst>
          <pc:docMk/>
          <pc:sldMk cId="4212141096" sldId="392"/>
        </pc:sldMkLst>
      </pc:sldChg>
      <pc:sldChg chg="modSp del mod">
        <pc:chgData name="Bethany Waterhouse Bradley" userId="32d4dd6e-4196-4024-a4a4-962e13463b5b" providerId="ADAL" clId="{4579DEE8-D0CB-4479-A151-EF8BF8C78F5C}" dt="2023-03-27T15:34:46.665" v="2657" actId="2696"/>
        <pc:sldMkLst>
          <pc:docMk/>
          <pc:sldMk cId="454440267" sldId="393"/>
        </pc:sldMkLst>
        <pc:spChg chg="mod">
          <ac:chgData name="Bethany Waterhouse Bradley" userId="32d4dd6e-4196-4024-a4a4-962e13463b5b" providerId="ADAL" clId="{4579DEE8-D0CB-4479-A151-EF8BF8C78F5C}" dt="2023-03-24T17:27:51.286" v="2379" actId="14100"/>
          <ac:spMkLst>
            <pc:docMk/>
            <pc:sldMk cId="454440267" sldId="393"/>
            <ac:spMk id="2" creationId="{00000000-0000-0000-0000-000000000000}"/>
          </ac:spMkLst>
        </pc:spChg>
        <pc:spChg chg="mod">
          <ac:chgData name="Bethany Waterhouse Bradley" userId="32d4dd6e-4196-4024-a4a4-962e13463b5b" providerId="ADAL" clId="{4579DEE8-D0CB-4479-A151-EF8BF8C78F5C}" dt="2023-03-24T17:27:23.334" v="2374" actId="14100"/>
          <ac:spMkLst>
            <pc:docMk/>
            <pc:sldMk cId="454440267" sldId="393"/>
            <ac:spMk id="7" creationId="{00000000-0000-0000-0000-000000000000}"/>
          </ac:spMkLst>
        </pc:spChg>
        <pc:spChg chg="mod">
          <ac:chgData name="Bethany Waterhouse Bradley" userId="32d4dd6e-4196-4024-a4a4-962e13463b5b" providerId="ADAL" clId="{4579DEE8-D0CB-4479-A151-EF8BF8C78F5C}" dt="2023-03-24T17:27:40.653" v="2377" actId="1076"/>
          <ac:spMkLst>
            <pc:docMk/>
            <pc:sldMk cId="454440267" sldId="393"/>
            <ac:spMk id="16" creationId="{7850CCF4-8334-8693-2466-292F7949E09C}"/>
          </ac:spMkLst>
        </pc:spChg>
        <pc:spChg chg="mod">
          <ac:chgData name="Bethany Waterhouse Bradley" userId="32d4dd6e-4196-4024-a4a4-962e13463b5b" providerId="ADAL" clId="{4579DEE8-D0CB-4479-A151-EF8BF8C78F5C}" dt="2023-03-24T17:27:46.262" v="2378" actId="1076"/>
          <ac:spMkLst>
            <pc:docMk/>
            <pc:sldMk cId="454440267" sldId="393"/>
            <ac:spMk id="17" creationId="{383EB517-B99D-04BD-ADAF-C0C31C5D4233}"/>
          </ac:spMkLst>
        </pc:spChg>
        <pc:spChg chg="mod">
          <ac:chgData name="Bethany Waterhouse Bradley" userId="32d4dd6e-4196-4024-a4a4-962e13463b5b" providerId="ADAL" clId="{4579DEE8-D0CB-4479-A151-EF8BF8C78F5C}" dt="2023-03-24T17:27:36.125" v="2376" actId="1076"/>
          <ac:spMkLst>
            <pc:docMk/>
            <pc:sldMk cId="454440267" sldId="393"/>
            <ac:spMk id="18" creationId="{503718FC-C7DB-6777-6C5C-2CB337C69C86}"/>
          </ac:spMkLst>
        </pc:spChg>
        <pc:graphicFrameChg chg="mod">
          <ac:chgData name="Bethany Waterhouse Bradley" userId="32d4dd6e-4196-4024-a4a4-962e13463b5b" providerId="ADAL" clId="{4579DEE8-D0CB-4479-A151-EF8BF8C78F5C}" dt="2023-03-24T17:27:30.311" v="2375" actId="1076"/>
          <ac:graphicFrameMkLst>
            <pc:docMk/>
            <pc:sldMk cId="454440267" sldId="393"/>
            <ac:graphicFrameMk id="6" creationId="{66060F82-B8CB-296A-749B-679D89643F4C}"/>
          </ac:graphicFrameMkLst>
        </pc:graphicFrameChg>
        <pc:picChg chg="mod">
          <ac:chgData name="Bethany Waterhouse Bradley" userId="32d4dd6e-4196-4024-a4a4-962e13463b5b" providerId="ADAL" clId="{4579DEE8-D0CB-4479-A151-EF8BF8C78F5C}" dt="2023-03-24T17:27:58.917" v="2380" actId="1076"/>
          <ac:picMkLst>
            <pc:docMk/>
            <pc:sldMk cId="454440267" sldId="393"/>
            <ac:picMk id="5" creationId="{55B6EE9B-D892-3DBC-AC3E-F807A1166859}"/>
          </ac:picMkLst>
        </pc:picChg>
        <pc:picChg chg="mod">
          <ac:chgData name="Bethany Waterhouse Bradley" userId="32d4dd6e-4196-4024-a4a4-962e13463b5b" providerId="ADAL" clId="{4579DEE8-D0CB-4479-A151-EF8BF8C78F5C}" dt="2023-03-24T17:27:07.741" v="2370" actId="1076"/>
          <ac:picMkLst>
            <pc:docMk/>
            <pc:sldMk cId="454440267" sldId="393"/>
            <ac:picMk id="11" creationId="{ADFD9B0A-EDDB-8C17-89C0-31D90F3E811D}"/>
          </ac:picMkLst>
        </pc:picChg>
        <pc:picChg chg="mod">
          <ac:chgData name="Bethany Waterhouse Bradley" userId="32d4dd6e-4196-4024-a4a4-962e13463b5b" providerId="ADAL" clId="{4579DEE8-D0CB-4479-A151-EF8BF8C78F5C}" dt="2023-03-24T17:26:52.814" v="2366" actId="14100"/>
          <ac:picMkLst>
            <pc:docMk/>
            <pc:sldMk cId="454440267" sldId="393"/>
            <ac:picMk id="13" creationId="{EC3C27CC-15B5-EE5B-FC46-D7E38F3405EF}"/>
          </ac:picMkLst>
        </pc:picChg>
        <pc:picChg chg="mod">
          <ac:chgData name="Bethany Waterhouse Bradley" userId="32d4dd6e-4196-4024-a4a4-962e13463b5b" providerId="ADAL" clId="{4579DEE8-D0CB-4479-A151-EF8BF8C78F5C}" dt="2023-03-24T17:27:05.782" v="2369" actId="1076"/>
          <ac:picMkLst>
            <pc:docMk/>
            <pc:sldMk cId="454440267" sldId="393"/>
            <ac:picMk id="15" creationId="{C85F9E18-26C3-3CE8-1DB8-B00A6F0DDB24}"/>
          </ac:picMkLst>
        </pc:picChg>
      </pc:sldChg>
      <pc:sldChg chg="del">
        <pc:chgData name="Bethany Waterhouse Bradley" userId="32d4dd6e-4196-4024-a4a4-962e13463b5b" providerId="ADAL" clId="{4579DEE8-D0CB-4479-A151-EF8BF8C78F5C}" dt="2023-03-27T15:36:58.887" v="2688"/>
        <pc:sldMkLst>
          <pc:docMk/>
          <pc:sldMk cId="1524277164" sldId="393"/>
        </pc:sldMkLst>
      </pc:sldChg>
      <pc:sldChg chg="modSp del mod">
        <pc:chgData name="Bethany Waterhouse Bradley" userId="32d4dd6e-4196-4024-a4a4-962e13463b5b" providerId="ADAL" clId="{4579DEE8-D0CB-4479-A151-EF8BF8C78F5C}" dt="2023-03-27T15:36:58.887" v="2688"/>
        <pc:sldMkLst>
          <pc:docMk/>
          <pc:sldMk cId="321994414" sldId="394"/>
        </pc:sldMkLst>
        <pc:spChg chg="mod">
          <ac:chgData name="Bethany Waterhouse Bradley" userId="32d4dd6e-4196-4024-a4a4-962e13463b5b" providerId="ADAL" clId="{4579DEE8-D0CB-4479-A151-EF8BF8C78F5C}" dt="2023-03-27T15:36:58.887" v="2688"/>
          <ac:spMkLst>
            <pc:docMk/>
            <pc:sldMk cId="321994414" sldId="394"/>
            <ac:spMk id="2" creationId="{00000000-0000-0000-0000-000000000000}"/>
          </ac:spMkLst>
        </pc:spChg>
      </pc:sldChg>
      <pc:sldChg chg="modSp del mod">
        <pc:chgData name="Bethany Waterhouse Bradley" userId="32d4dd6e-4196-4024-a4a4-962e13463b5b" providerId="ADAL" clId="{4579DEE8-D0CB-4479-A151-EF8BF8C78F5C}" dt="2023-03-27T15:34:46.665" v="2657" actId="2696"/>
        <pc:sldMkLst>
          <pc:docMk/>
          <pc:sldMk cId="2057838857" sldId="394"/>
        </pc:sldMkLst>
        <pc:spChg chg="mod">
          <ac:chgData name="Bethany Waterhouse Bradley" userId="32d4dd6e-4196-4024-a4a4-962e13463b5b" providerId="ADAL" clId="{4579DEE8-D0CB-4479-A151-EF8BF8C78F5C}" dt="2023-03-24T17:29:21.829" v="2389" actId="14100"/>
          <ac:spMkLst>
            <pc:docMk/>
            <pc:sldMk cId="2057838857" sldId="394"/>
            <ac:spMk id="2" creationId="{00000000-0000-0000-0000-000000000000}"/>
          </ac:spMkLst>
        </pc:spChg>
        <pc:spChg chg="mod">
          <ac:chgData name="Bethany Waterhouse Bradley" userId="32d4dd6e-4196-4024-a4a4-962e13463b5b" providerId="ADAL" clId="{4579DEE8-D0CB-4479-A151-EF8BF8C78F5C}" dt="2023-03-24T17:29:32.013" v="2392" actId="1076"/>
          <ac:spMkLst>
            <pc:docMk/>
            <pc:sldMk cId="2057838857" sldId="394"/>
            <ac:spMk id="3" creationId="{290F56B7-7519-E7E1-9C0A-AB5FFF57B93C}"/>
          </ac:spMkLst>
        </pc:spChg>
        <pc:picChg chg="mod">
          <ac:chgData name="Bethany Waterhouse Bradley" userId="32d4dd6e-4196-4024-a4a4-962e13463b5b" providerId="ADAL" clId="{4579DEE8-D0CB-4479-A151-EF8BF8C78F5C}" dt="2023-03-24T17:29:10.406" v="2387" actId="1076"/>
          <ac:picMkLst>
            <pc:docMk/>
            <pc:sldMk cId="2057838857" sldId="394"/>
            <ac:picMk id="5" creationId="{FB870775-6A8D-BEB3-BEB9-3BAD4415C6E0}"/>
          </ac:picMkLst>
        </pc:picChg>
        <pc:picChg chg="mod">
          <ac:chgData name="Bethany Waterhouse Bradley" userId="32d4dd6e-4196-4024-a4a4-962e13463b5b" providerId="ADAL" clId="{4579DEE8-D0CB-4479-A151-EF8BF8C78F5C}" dt="2023-03-24T17:29:25.621" v="2390" actId="1076"/>
          <ac:picMkLst>
            <pc:docMk/>
            <pc:sldMk cId="2057838857" sldId="394"/>
            <ac:picMk id="6" creationId="{BF45D9EC-6929-699A-8845-AD28DB9C961C}"/>
          </ac:picMkLst>
        </pc:picChg>
        <pc:picChg chg="mod">
          <ac:chgData name="Bethany Waterhouse Bradley" userId="32d4dd6e-4196-4024-a4a4-962e13463b5b" providerId="ADAL" clId="{4579DEE8-D0CB-4479-A151-EF8BF8C78F5C}" dt="2023-03-24T17:29:36.703" v="2393" actId="1076"/>
          <ac:picMkLst>
            <pc:docMk/>
            <pc:sldMk cId="2057838857" sldId="394"/>
            <ac:picMk id="8" creationId="{B24A6946-6601-36D1-CC97-693F15FEB2AC}"/>
          </ac:picMkLst>
        </pc:picChg>
        <pc:picChg chg="mod">
          <ac:chgData name="Bethany Waterhouse Bradley" userId="32d4dd6e-4196-4024-a4a4-962e13463b5b" providerId="ADAL" clId="{4579DEE8-D0CB-4479-A151-EF8BF8C78F5C}" dt="2023-03-24T17:29:28.014" v="2391" actId="1076"/>
          <ac:picMkLst>
            <pc:docMk/>
            <pc:sldMk cId="2057838857" sldId="394"/>
            <ac:picMk id="10" creationId="{2532EFCC-0EB2-2587-D2FF-AB35CE171FB7}"/>
          </ac:picMkLst>
        </pc:picChg>
        <pc:picChg chg="mod">
          <ac:chgData name="Bethany Waterhouse Bradley" userId="32d4dd6e-4196-4024-a4a4-962e13463b5b" providerId="ADAL" clId="{4579DEE8-D0CB-4479-A151-EF8BF8C78F5C}" dt="2023-03-24T17:29:02.528" v="2386" actId="1076"/>
          <ac:picMkLst>
            <pc:docMk/>
            <pc:sldMk cId="2057838857" sldId="394"/>
            <ac:picMk id="19" creationId="{813DD779-79DF-2B56-549B-F055705BF1D4}"/>
          </ac:picMkLst>
        </pc:picChg>
      </pc:sldChg>
      <pc:sldChg chg="del">
        <pc:chgData name="Bethany Waterhouse Bradley" userId="32d4dd6e-4196-4024-a4a4-962e13463b5b" providerId="ADAL" clId="{4579DEE8-D0CB-4479-A151-EF8BF8C78F5C}" dt="2023-03-27T15:36:58.887" v="2688"/>
        <pc:sldMkLst>
          <pc:docMk/>
          <pc:sldMk cId="446037307" sldId="395"/>
        </pc:sldMkLst>
      </pc:sldChg>
      <pc:sldChg chg="modSp del mod">
        <pc:chgData name="Bethany Waterhouse Bradley" userId="32d4dd6e-4196-4024-a4a4-962e13463b5b" providerId="ADAL" clId="{4579DEE8-D0CB-4479-A151-EF8BF8C78F5C}" dt="2023-03-27T15:34:46.665" v="2657" actId="2696"/>
        <pc:sldMkLst>
          <pc:docMk/>
          <pc:sldMk cId="1418408003" sldId="395"/>
        </pc:sldMkLst>
        <pc:spChg chg="mod">
          <ac:chgData name="Bethany Waterhouse Bradley" userId="32d4dd6e-4196-4024-a4a4-962e13463b5b" providerId="ADAL" clId="{4579DEE8-D0CB-4479-A151-EF8BF8C78F5C}" dt="2023-03-24T17:30:37.565" v="2398" actId="14100"/>
          <ac:spMkLst>
            <pc:docMk/>
            <pc:sldMk cId="1418408003" sldId="395"/>
            <ac:spMk id="7" creationId="{00000000-0000-0000-0000-000000000000}"/>
          </ac:spMkLst>
        </pc:spChg>
        <pc:graphicFrameChg chg="mod">
          <ac:chgData name="Bethany Waterhouse Bradley" userId="32d4dd6e-4196-4024-a4a4-962e13463b5b" providerId="ADAL" clId="{4579DEE8-D0CB-4479-A151-EF8BF8C78F5C}" dt="2023-03-24T17:31:00.114" v="2401" actId="14100"/>
          <ac:graphicFrameMkLst>
            <pc:docMk/>
            <pc:sldMk cId="1418408003" sldId="395"/>
            <ac:graphicFrameMk id="3" creationId="{ACE74E51-C475-B78C-C875-C750BFD1D400}"/>
          </ac:graphicFrameMkLst>
        </pc:graphicFrameChg>
      </pc:sldChg>
      <pc:sldChg chg="del">
        <pc:chgData name="Bethany Waterhouse Bradley" userId="32d4dd6e-4196-4024-a4a4-962e13463b5b" providerId="ADAL" clId="{4579DEE8-D0CB-4479-A151-EF8BF8C78F5C}" dt="2023-03-27T15:36:58.887" v="2688"/>
        <pc:sldMkLst>
          <pc:docMk/>
          <pc:sldMk cId="1155568567" sldId="397"/>
        </pc:sldMkLst>
      </pc:sldChg>
      <pc:sldChg chg="addSp delSp modSp del mod setBg modClrScheme chgLayout">
        <pc:chgData name="Bethany Waterhouse Bradley" userId="32d4dd6e-4196-4024-a4a4-962e13463b5b" providerId="ADAL" clId="{4579DEE8-D0CB-4479-A151-EF8BF8C78F5C}" dt="2023-03-27T15:34:46.665" v="2657" actId="2696"/>
        <pc:sldMkLst>
          <pc:docMk/>
          <pc:sldMk cId="1536901873" sldId="397"/>
        </pc:sldMkLst>
        <pc:spChg chg="mod ord">
          <ac:chgData name="Bethany Waterhouse Bradley" userId="32d4dd6e-4196-4024-a4a4-962e13463b5b" providerId="ADAL" clId="{4579DEE8-D0CB-4479-A151-EF8BF8C78F5C}" dt="2023-03-24T17:32:58.549" v="2422" actId="1076"/>
          <ac:spMkLst>
            <pc:docMk/>
            <pc:sldMk cId="1536901873" sldId="397"/>
            <ac:spMk id="2" creationId="{00000000-0000-0000-0000-000000000000}"/>
          </ac:spMkLst>
        </pc:spChg>
        <pc:spChg chg="mod">
          <ac:chgData name="Bethany Waterhouse Bradley" userId="32d4dd6e-4196-4024-a4a4-962e13463b5b" providerId="ADAL" clId="{4579DEE8-D0CB-4479-A151-EF8BF8C78F5C}" dt="2023-03-24T17:32:30.500" v="2417" actId="26606"/>
          <ac:spMkLst>
            <pc:docMk/>
            <pc:sldMk cId="1536901873" sldId="397"/>
            <ac:spMk id="7" creationId="{00000000-0000-0000-0000-000000000000}"/>
          </ac:spMkLst>
        </pc:spChg>
        <pc:spChg chg="add del">
          <ac:chgData name="Bethany Waterhouse Bradley" userId="32d4dd6e-4196-4024-a4a4-962e13463b5b" providerId="ADAL" clId="{4579DEE8-D0CB-4479-A151-EF8BF8C78F5C}" dt="2023-03-24T17:32:23.996" v="2413" actId="26606"/>
          <ac:spMkLst>
            <pc:docMk/>
            <pc:sldMk cId="1536901873" sldId="397"/>
            <ac:spMk id="12" creationId="{738F59A4-4431-460D-8E49-6E65C189A566}"/>
          </ac:spMkLst>
        </pc:spChg>
        <pc:spChg chg="add del">
          <ac:chgData name="Bethany Waterhouse Bradley" userId="32d4dd6e-4196-4024-a4a4-962e13463b5b" providerId="ADAL" clId="{4579DEE8-D0CB-4479-A151-EF8BF8C78F5C}" dt="2023-03-24T17:32:30.500" v="2417" actId="26606"/>
          <ac:spMkLst>
            <pc:docMk/>
            <pc:sldMk cId="1536901873" sldId="397"/>
            <ac:spMk id="18" creationId="{53B021B3-DE93-4AB7-8A18-CF5F1CED88B8}"/>
          </ac:spMkLst>
        </pc:spChg>
        <pc:spChg chg="add del">
          <ac:chgData name="Bethany Waterhouse Bradley" userId="32d4dd6e-4196-4024-a4a4-962e13463b5b" providerId="ADAL" clId="{4579DEE8-D0CB-4479-A151-EF8BF8C78F5C}" dt="2023-03-24T17:32:30.500" v="2417" actId="26606"/>
          <ac:spMkLst>
            <pc:docMk/>
            <pc:sldMk cId="1536901873" sldId="397"/>
            <ac:spMk id="19" creationId="{52D502E5-F6B4-4D58-B4AE-FC466FF15EE8}"/>
          </ac:spMkLst>
        </pc:spChg>
        <pc:spChg chg="add del">
          <ac:chgData name="Bethany Waterhouse Bradley" userId="32d4dd6e-4196-4024-a4a4-962e13463b5b" providerId="ADAL" clId="{4579DEE8-D0CB-4479-A151-EF8BF8C78F5C}" dt="2023-03-24T17:32:30.500" v="2417" actId="26606"/>
          <ac:spMkLst>
            <pc:docMk/>
            <pc:sldMk cId="1536901873" sldId="397"/>
            <ac:spMk id="20" creationId="{9DECDBF4-02B6-4BB4-B65B-B8107AD6A9E8}"/>
          </ac:spMkLst>
        </pc:spChg>
        <pc:grpChg chg="add del">
          <ac:chgData name="Bethany Waterhouse Bradley" userId="32d4dd6e-4196-4024-a4a4-962e13463b5b" providerId="ADAL" clId="{4579DEE8-D0CB-4479-A151-EF8BF8C78F5C}" dt="2023-03-24T17:32:23.996" v="2413" actId="26606"/>
          <ac:grpSpMkLst>
            <pc:docMk/>
            <pc:sldMk cId="1536901873" sldId="397"/>
            <ac:grpSpMk id="14" creationId="{8A919B9C-5C01-47E4-B2F2-45F589208ABF}"/>
          </ac:grpSpMkLst>
        </pc:grpChg>
        <pc:graphicFrameChg chg="mod">
          <ac:chgData name="Bethany Waterhouse Bradley" userId="32d4dd6e-4196-4024-a4a4-962e13463b5b" providerId="ADAL" clId="{4579DEE8-D0CB-4479-A151-EF8BF8C78F5C}" dt="2023-03-24T17:32:30.500" v="2417" actId="26606"/>
          <ac:graphicFrameMkLst>
            <pc:docMk/>
            <pc:sldMk cId="1536901873" sldId="397"/>
            <ac:graphicFrameMk id="3" creationId="{DECB1293-0F12-F17E-F020-8BE12F81A06F}"/>
          </ac:graphicFrameMkLst>
        </pc:graphicFrameChg>
        <pc:picChg chg="del mod ord">
          <ac:chgData name="Bethany Waterhouse Bradley" userId="32d4dd6e-4196-4024-a4a4-962e13463b5b" providerId="ADAL" clId="{4579DEE8-D0CB-4479-A151-EF8BF8C78F5C}" dt="2023-03-24T17:33:02.733" v="2423" actId="21"/>
          <ac:picMkLst>
            <pc:docMk/>
            <pc:sldMk cId="1536901873" sldId="397"/>
            <ac:picMk id="4" creationId="{00000000-0000-0000-0000-000000000000}"/>
          </ac:picMkLst>
        </pc:picChg>
        <pc:picChg chg="mod">
          <ac:chgData name="Bethany Waterhouse Bradley" userId="32d4dd6e-4196-4024-a4a4-962e13463b5b" providerId="ADAL" clId="{4579DEE8-D0CB-4479-A151-EF8BF8C78F5C}" dt="2023-03-24T17:32:48.606" v="2420" actId="1076"/>
          <ac:picMkLst>
            <pc:docMk/>
            <pc:sldMk cId="1536901873" sldId="397"/>
            <ac:picMk id="5" creationId="{C5F52723-F7B6-6E16-5FE1-05FA6F00A748}"/>
          </ac:picMkLst>
        </pc:picChg>
        <pc:picChg chg="add del mod">
          <ac:chgData name="Bethany Waterhouse Bradley" userId="32d4dd6e-4196-4024-a4a4-962e13463b5b" providerId="ADAL" clId="{4579DEE8-D0CB-4479-A151-EF8BF8C78F5C}" dt="2023-03-27T10:53:58.096" v="2606" actId="478"/>
          <ac:picMkLst>
            <pc:docMk/>
            <pc:sldMk cId="1536901873" sldId="397"/>
            <ac:picMk id="6" creationId="{0B60F3DF-2B44-447F-4F94-C06A1F1FE067}"/>
          </ac:picMkLst>
        </pc:picChg>
      </pc:sldChg>
      <pc:sldChg chg="del">
        <pc:chgData name="Bethany Waterhouse Bradley" userId="32d4dd6e-4196-4024-a4a4-962e13463b5b" providerId="ADAL" clId="{4579DEE8-D0CB-4479-A151-EF8BF8C78F5C}" dt="2023-03-27T15:36:58.887" v="2688"/>
        <pc:sldMkLst>
          <pc:docMk/>
          <pc:sldMk cId="1342909905" sldId="398"/>
        </pc:sldMkLst>
      </pc:sldChg>
      <pc:sldChg chg="addSp delSp modSp del mod modClrScheme chgLayout">
        <pc:chgData name="Bethany Waterhouse Bradley" userId="32d4dd6e-4196-4024-a4a4-962e13463b5b" providerId="ADAL" clId="{4579DEE8-D0CB-4479-A151-EF8BF8C78F5C}" dt="2023-03-27T15:34:46.665" v="2657" actId="2696"/>
        <pc:sldMkLst>
          <pc:docMk/>
          <pc:sldMk cId="2512530823" sldId="398"/>
        </pc:sldMkLst>
        <pc:spChg chg="mod ord">
          <ac:chgData name="Bethany Waterhouse Bradley" userId="32d4dd6e-4196-4024-a4a4-962e13463b5b" providerId="ADAL" clId="{4579DEE8-D0CB-4479-A151-EF8BF8C78F5C}" dt="2023-03-24T17:42:35.241" v="2493" actId="255"/>
          <ac:spMkLst>
            <pc:docMk/>
            <pc:sldMk cId="2512530823" sldId="398"/>
            <ac:spMk id="2" creationId="{00000000-0000-0000-0000-000000000000}"/>
          </ac:spMkLst>
        </pc:spChg>
        <pc:spChg chg="mod">
          <ac:chgData name="Bethany Waterhouse Bradley" userId="32d4dd6e-4196-4024-a4a4-962e13463b5b" providerId="ADAL" clId="{4579DEE8-D0CB-4479-A151-EF8BF8C78F5C}" dt="2023-03-24T17:41:52.882" v="2490" actId="1076"/>
          <ac:spMkLst>
            <pc:docMk/>
            <pc:sldMk cId="2512530823" sldId="398"/>
            <ac:spMk id="7" creationId="{00000000-0000-0000-0000-000000000000}"/>
          </ac:spMkLst>
        </pc:spChg>
        <pc:graphicFrameChg chg="mod">
          <ac:chgData name="Bethany Waterhouse Bradley" userId="32d4dd6e-4196-4024-a4a4-962e13463b5b" providerId="ADAL" clId="{4579DEE8-D0CB-4479-A151-EF8BF8C78F5C}" dt="2023-03-24T17:42:23.036" v="2491" actId="1076"/>
          <ac:graphicFrameMkLst>
            <pc:docMk/>
            <pc:sldMk cId="2512530823" sldId="398"/>
            <ac:graphicFrameMk id="3" creationId="{D7C9EADD-A038-879D-76B7-151D59F3D2FF}"/>
          </ac:graphicFrameMkLst>
        </pc:graphicFrameChg>
        <pc:picChg chg="add del mod ord">
          <ac:chgData name="Bethany Waterhouse Bradley" userId="32d4dd6e-4196-4024-a4a4-962e13463b5b" providerId="ADAL" clId="{4579DEE8-D0CB-4479-A151-EF8BF8C78F5C}" dt="2023-03-27T10:53:57.872" v="2605" actId="478"/>
          <ac:picMkLst>
            <pc:docMk/>
            <pc:sldMk cId="2512530823" sldId="398"/>
            <ac:picMk id="4" creationId="{00000000-0000-0000-0000-000000000000}"/>
          </ac:picMkLst>
        </pc:picChg>
        <pc:picChg chg="mod">
          <ac:chgData name="Bethany Waterhouse Bradley" userId="32d4dd6e-4196-4024-a4a4-962e13463b5b" providerId="ADAL" clId="{4579DEE8-D0CB-4479-A151-EF8BF8C78F5C}" dt="2023-03-24T17:41:50.994" v="2489" actId="1076"/>
          <ac:picMkLst>
            <pc:docMk/>
            <pc:sldMk cId="2512530823" sldId="398"/>
            <ac:picMk id="5" creationId="{7DAA7E7F-F840-045B-F896-49B6F85ADF10}"/>
          </ac:picMkLst>
        </pc:picChg>
      </pc:sldChg>
      <pc:sldChg chg="del">
        <pc:chgData name="Bethany Waterhouse Bradley" userId="32d4dd6e-4196-4024-a4a4-962e13463b5b" providerId="ADAL" clId="{4579DEE8-D0CB-4479-A151-EF8BF8C78F5C}" dt="2023-03-27T15:34:46.665" v="2657" actId="2696"/>
        <pc:sldMkLst>
          <pc:docMk/>
          <pc:sldMk cId="470100091" sldId="399"/>
        </pc:sldMkLst>
      </pc:sldChg>
      <pc:sldChg chg="del">
        <pc:chgData name="Bethany Waterhouse Bradley" userId="32d4dd6e-4196-4024-a4a4-962e13463b5b" providerId="ADAL" clId="{4579DEE8-D0CB-4479-A151-EF8BF8C78F5C}" dt="2023-03-27T15:36:58.887" v="2688"/>
        <pc:sldMkLst>
          <pc:docMk/>
          <pc:sldMk cId="707235792" sldId="399"/>
        </pc:sldMkLst>
      </pc:sldChg>
      <pc:sldChg chg="modSp del mod">
        <pc:chgData name="Bethany Waterhouse Bradley" userId="32d4dd6e-4196-4024-a4a4-962e13463b5b" providerId="ADAL" clId="{4579DEE8-D0CB-4479-A151-EF8BF8C78F5C}" dt="2023-03-27T15:34:46.665" v="2657" actId="2696"/>
        <pc:sldMkLst>
          <pc:docMk/>
          <pc:sldMk cId="348785681" sldId="400"/>
        </pc:sldMkLst>
        <pc:spChg chg="mod">
          <ac:chgData name="Bethany Waterhouse Bradley" userId="32d4dd6e-4196-4024-a4a4-962e13463b5b" providerId="ADAL" clId="{4579DEE8-D0CB-4479-A151-EF8BF8C78F5C}" dt="2023-03-24T17:45:07.786" v="2516" actId="1076"/>
          <ac:spMkLst>
            <pc:docMk/>
            <pc:sldMk cId="348785681" sldId="400"/>
            <ac:spMk id="2" creationId="{00000000-0000-0000-0000-000000000000}"/>
          </ac:spMkLst>
        </pc:spChg>
        <pc:spChg chg="mod">
          <ac:chgData name="Bethany Waterhouse Bradley" userId="32d4dd6e-4196-4024-a4a4-962e13463b5b" providerId="ADAL" clId="{4579DEE8-D0CB-4479-A151-EF8BF8C78F5C}" dt="2023-03-24T17:43:43.337" v="2502" actId="255"/>
          <ac:spMkLst>
            <pc:docMk/>
            <pc:sldMk cId="348785681" sldId="400"/>
            <ac:spMk id="3" creationId="{306AAF49-E505-5EB9-29EF-8E7602433EAF}"/>
          </ac:spMkLst>
        </pc:spChg>
        <pc:spChg chg="mod">
          <ac:chgData name="Bethany Waterhouse Bradley" userId="32d4dd6e-4196-4024-a4a4-962e13463b5b" providerId="ADAL" clId="{4579DEE8-D0CB-4479-A151-EF8BF8C78F5C}" dt="2023-03-24T17:42:58.411" v="2497" actId="1076"/>
          <ac:spMkLst>
            <pc:docMk/>
            <pc:sldMk cId="348785681" sldId="400"/>
            <ac:spMk id="7" creationId="{00000000-0000-0000-0000-000000000000}"/>
          </ac:spMkLst>
        </pc:spChg>
        <pc:spChg chg="mod">
          <ac:chgData name="Bethany Waterhouse Bradley" userId="32d4dd6e-4196-4024-a4a4-962e13463b5b" providerId="ADAL" clId="{4579DEE8-D0CB-4479-A151-EF8BF8C78F5C}" dt="2023-03-24T17:44:49.771" v="2514" actId="14100"/>
          <ac:spMkLst>
            <pc:docMk/>
            <pc:sldMk cId="348785681" sldId="400"/>
            <ac:spMk id="13" creationId="{DD970FA6-1C82-E1D2-91B4-22F2906DE541}"/>
          </ac:spMkLst>
        </pc:spChg>
        <pc:graphicFrameChg chg="mod">
          <ac:chgData name="Bethany Waterhouse Bradley" userId="32d4dd6e-4196-4024-a4a4-962e13463b5b" providerId="ADAL" clId="{4579DEE8-D0CB-4479-A151-EF8BF8C78F5C}" dt="2023-03-24T17:43:17.125" v="2500" actId="14100"/>
          <ac:graphicFrameMkLst>
            <pc:docMk/>
            <pc:sldMk cId="348785681" sldId="400"/>
            <ac:graphicFrameMk id="5" creationId="{AEB8C113-5DB2-6E9A-FAB8-764E92CB2F2C}"/>
          </ac:graphicFrameMkLst>
        </pc:graphicFrameChg>
        <pc:picChg chg="mod">
          <ac:chgData name="Bethany Waterhouse Bradley" userId="32d4dd6e-4196-4024-a4a4-962e13463b5b" providerId="ADAL" clId="{4579DEE8-D0CB-4479-A151-EF8BF8C78F5C}" dt="2023-03-24T17:44:12.442" v="2510" actId="1076"/>
          <ac:picMkLst>
            <pc:docMk/>
            <pc:sldMk cId="348785681" sldId="400"/>
            <ac:picMk id="6" creationId="{DBA9747B-BE63-D92C-CE8D-8EA5C3F0034B}"/>
          </ac:picMkLst>
        </pc:picChg>
        <pc:picChg chg="mod">
          <ac:chgData name="Bethany Waterhouse Bradley" userId="32d4dd6e-4196-4024-a4a4-962e13463b5b" providerId="ADAL" clId="{4579DEE8-D0CB-4479-A151-EF8BF8C78F5C}" dt="2023-03-24T17:44:30.595" v="2512" actId="1076"/>
          <ac:picMkLst>
            <pc:docMk/>
            <pc:sldMk cId="348785681" sldId="400"/>
            <ac:picMk id="10" creationId="{52555D39-44C7-C70F-75B8-DA3F85288B99}"/>
          </ac:picMkLst>
        </pc:picChg>
        <pc:picChg chg="mod">
          <ac:chgData name="Bethany Waterhouse Bradley" userId="32d4dd6e-4196-4024-a4a4-962e13463b5b" providerId="ADAL" clId="{4579DEE8-D0CB-4479-A151-EF8BF8C78F5C}" dt="2023-03-24T17:44:21.242" v="2511" actId="1076"/>
          <ac:picMkLst>
            <pc:docMk/>
            <pc:sldMk cId="348785681" sldId="400"/>
            <ac:picMk id="12" creationId="{18F992CF-A5B0-F001-4B33-F4428B77FAB6}"/>
          </ac:picMkLst>
        </pc:picChg>
      </pc:sldChg>
      <pc:sldChg chg="del">
        <pc:chgData name="Bethany Waterhouse Bradley" userId="32d4dd6e-4196-4024-a4a4-962e13463b5b" providerId="ADAL" clId="{4579DEE8-D0CB-4479-A151-EF8BF8C78F5C}" dt="2023-03-27T15:36:58.887" v="2688"/>
        <pc:sldMkLst>
          <pc:docMk/>
          <pc:sldMk cId="787064010" sldId="400"/>
        </pc:sldMkLst>
      </pc:sldChg>
      <pc:sldChg chg="modSp del mod">
        <pc:chgData name="Bethany Waterhouse Bradley" userId="32d4dd6e-4196-4024-a4a4-962e13463b5b" providerId="ADAL" clId="{4579DEE8-D0CB-4479-A151-EF8BF8C78F5C}" dt="2023-03-27T15:34:46.665" v="2657" actId="2696"/>
        <pc:sldMkLst>
          <pc:docMk/>
          <pc:sldMk cId="776875281" sldId="401"/>
        </pc:sldMkLst>
        <pc:spChg chg="mod">
          <ac:chgData name="Bethany Waterhouse Bradley" userId="32d4dd6e-4196-4024-a4a4-962e13463b5b" providerId="ADAL" clId="{4579DEE8-D0CB-4479-A151-EF8BF8C78F5C}" dt="2023-03-24T17:45:23.994" v="2519" actId="14100"/>
          <ac:spMkLst>
            <pc:docMk/>
            <pc:sldMk cId="776875281" sldId="401"/>
            <ac:spMk id="7" creationId="{00000000-0000-0000-0000-000000000000}"/>
          </ac:spMkLst>
        </pc:spChg>
        <pc:graphicFrameChg chg="mod">
          <ac:chgData name="Bethany Waterhouse Bradley" userId="32d4dd6e-4196-4024-a4a4-962e13463b5b" providerId="ADAL" clId="{4579DEE8-D0CB-4479-A151-EF8BF8C78F5C}" dt="2023-03-24T17:45:39.932" v="2522" actId="1076"/>
          <ac:graphicFrameMkLst>
            <pc:docMk/>
            <pc:sldMk cId="776875281" sldId="401"/>
            <ac:graphicFrameMk id="5" creationId="{14DAEE50-7E05-EFA3-9354-C9D19F327B51}"/>
          </ac:graphicFrameMkLst>
        </pc:graphicFrameChg>
      </pc:sldChg>
      <pc:sldChg chg="del">
        <pc:chgData name="Bethany Waterhouse Bradley" userId="32d4dd6e-4196-4024-a4a4-962e13463b5b" providerId="ADAL" clId="{4579DEE8-D0CB-4479-A151-EF8BF8C78F5C}" dt="2023-03-27T15:36:58.887" v="2688"/>
        <pc:sldMkLst>
          <pc:docMk/>
          <pc:sldMk cId="4217386433" sldId="401"/>
        </pc:sldMkLst>
      </pc:sldChg>
      <pc:sldChg chg="del">
        <pc:chgData name="Bethany Waterhouse Bradley" userId="32d4dd6e-4196-4024-a4a4-962e13463b5b" providerId="ADAL" clId="{4579DEE8-D0CB-4479-A151-EF8BF8C78F5C}" dt="2023-03-27T15:36:58.887" v="2688"/>
        <pc:sldMkLst>
          <pc:docMk/>
          <pc:sldMk cId="2244872428" sldId="402"/>
        </pc:sldMkLst>
      </pc:sldChg>
      <pc:sldChg chg="modSp del mod">
        <pc:chgData name="Bethany Waterhouse Bradley" userId="32d4dd6e-4196-4024-a4a4-962e13463b5b" providerId="ADAL" clId="{4579DEE8-D0CB-4479-A151-EF8BF8C78F5C}" dt="2023-03-27T15:34:46.665" v="2657" actId="2696"/>
        <pc:sldMkLst>
          <pc:docMk/>
          <pc:sldMk cId="2733891931" sldId="402"/>
        </pc:sldMkLst>
        <pc:spChg chg="mod ord">
          <ac:chgData name="Bethany Waterhouse Bradley" userId="32d4dd6e-4196-4024-a4a4-962e13463b5b" providerId="ADAL" clId="{4579DEE8-D0CB-4479-A151-EF8BF8C78F5C}" dt="2023-03-27T10:53:57.073" v="2603" actId="166"/>
          <ac:spMkLst>
            <pc:docMk/>
            <pc:sldMk cId="2733891931" sldId="402"/>
            <ac:spMk id="2" creationId="{00000000-0000-0000-0000-000000000000}"/>
          </ac:spMkLst>
        </pc:spChg>
        <pc:spChg chg="mod">
          <ac:chgData name="Bethany Waterhouse Bradley" userId="32d4dd6e-4196-4024-a4a4-962e13463b5b" providerId="ADAL" clId="{4579DEE8-D0CB-4479-A151-EF8BF8C78F5C}" dt="2023-03-24T17:20:56.652" v="2325" actId="1076"/>
          <ac:spMkLst>
            <pc:docMk/>
            <pc:sldMk cId="2733891931" sldId="402"/>
            <ac:spMk id="3" creationId="{65595C4D-BAA9-B2D3-074B-AC4F6701E3DC}"/>
          </ac:spMkLst>
        </pc:spChg>
        <pc:spChg chg="mod ord">
          <ac:chgData name="Bethany Waterhouse Bradley" userId="32d4dd6e-4196-4024-a4a4-962e13463b5b" providerId="ADAL" clId="{4579DEE8-D0CB-4479-A151-EF8BF8C78F5C}" dt="2023-03-24T17:21:20.094" v="2328" actId="171"/>
          <ac:spMkLst>
            <pc:docMk/>
            <pc:sldMk cId="2733891931" sldId="402"/>
            <ac:spMk id="7" creationId="{00000000-0000-0000-0000-000000000000}"/>
          </ac:spMkLst>
        </pc:spChg>
        <pc:graphicFrameChg chg="mod">
          <ac:chgData name="Bethany Waterhouse Bradley" userId="32d4dd6e-4196-4024-a4a4-962e13463b5b" providerId="ADAL" clId="{4579DEE8-D0CB-4479-A151-EF8BF8C78F5C}" dt="2023-03-24T17:36:19.906" v="2448" actId="1076"/>
          <ac:graphicFrameMkLst>
            <pc:docMk/>
            <pc:sldMk cId="2733891931" sldId="402"/>
            <ac:graphicFrameMk id="6" creationId="{DA58CB8D-1452-BBFC-4875-E48386569845}"/>
          </ac:graphicFrameMkLst>
        </pc:graphicFrameChg>
        <pc:picChg chg="mod ord">
          <ac:chgData name="Bethany Waterhouse Bradley" userId="32d4dd6e-4196-4024-a4a4-962e13463b5b" providerId="ADAL" clId="{4579DEE8-D0CB-4479-A151-EF8BF8C78F5C}" dt="2023-03-27T10:53:57.532" v="2604" actId="1076"/>
          <ac:picMkLst>
            <pc:docMk/>
            <pc:sldMk cId="2733891931" sldId="402"/>
            <ac:picMk id="5" creationId="{9C43667B-24F2-01D4-D632-988E9377FA56}"/>
          </ac:picMkLst>
        </pc:picChg>
        <pc:picChg chg="mod ord">
          <ac:chgData name="Bethany Waterhouse Bradley" userId="32d4dd6e-4196-4024-a4a4-962e13463b5b" providerId="ADAL" clId="{4579DEE8-D0CB-4479-A151-EF8BF8C78F5C}" dt="2023-03-24T17:22:07.892" v="2335" actId="1076"/>
          <ac:picMkLst>
            <pc:docMk/>
            <pc:sldMk cId="2733891931" sldId="402"/>
            <ac:picMk id="8" creationId="{E260B8B6-52A6-68DC-3E72-A66562187F8E}"/>
          </ac:picMkLst>
        </pc:picChg>
        <pc:picChg chg="mod">
          <ac:chgData name="Bethany Waterhouse Bradley" userId="32d4dd6e-4196-4024-a4a4-962e13463b5b" providerId="ADAL" clId="{4579DEE8-D0CB-4479-A151-EF8BF8C78F5C}" dt="2023-03-24T17:20:44.799" v="2322" actId="1076"/>
          <ac:picMkLst>
            <pc:docMk/>
            <pc:sldMk cId="2733891931" sldId="402"/>
            <ac:picMk id="10" creationId="{A78AFD40-637E-EFBF-2ABD-81D26EE1283D}"/>
          </ac:picMkLst>
        </pc:picChg>
        <pc:picChg chg="mod">
          <ac:chgData name="Bethany Waterhouse Bradley" userId="32d4dd6e-4196-4024-a4a4-962e13463b5b" providerId="ADAL" clId="{4579DEE8-D0CB-4479-A151-EF8BF8C78F5C}" dt="2023-03-24T17:20:50.540" v="2324" actId="1076"/>
          <ac:picMkLst>
            <pc:docMk/>
            <pc:sldMk cId="2733891931" sldId="402"/>
            <ac:picMk id="11" creationId="{B5424EE5-A07F-FFB3-3329-543156F9F8B6}"/>
          </ac:picMkLst>
        </pc:picChg>
        <pc:picChg chg="mod">
          <ac:chgData name="Bethany Waterhouse Bradley" userId="32d4dd6e-4196-4024-a4a4-962e13463b5b" providerId="ADAL" clId="{4579DEE8-D0CB-4479-A151-EF8BF8C78F5C}" dt="2023-03-24T17:20:47.131" v="2323" actId="1076"/>
          <ac:picMkLst>
            <pc:docMk/>
            <pc:sldMk cId="2733891931" sldId="402"/>
            <ac:picMk id="15" creationId="{F6FFC172-1216-D23F-067D-498664F7054E}"/>
          </ac:picMkLst>
        </pc:picChg>
      </pc:sldChg>
      <pc:sldChg chg="delSp modSp del mod modClrScheme chgLayout">
        <pc:chgData name="Bethany Waterhouse Bradley" userId="32d4dd6e-4196-4024-a4a4-962e13463b5b" providerId="ADAL" clId="{4579DEE8-D0CB-4479-A151-EF8BF8C78F5C}" dt="2023-03-27T15:34:46.665" v="2657" actId="2696"/>
        <pc:sldMkLst>
          <pc:docMk/>
          <pc:sldMk cId="1373914285" sldId="403"/>
        </pc:sldMkLst>
        <pc:spChg chg="mod ord">
          <ac:chgData name="Bethany Waterhouse Bradley" userId="32d4dd6e-4196-4024-a4a4-962e13463b5b" providerId="ADAL" clId="{4579DEE8-D0CB-4479-A151-EF8BF8C78F5C}" dt="2023-03-24T17:39:07.767" v="2471" actId="166"/>
          <ac:spMkLst>
            <pc:docMk/>
            <pc:sldMk cId="1373914285" sldId="403"/>
            <ac:spMk id="2" creationId="{00000000-0000-0000-0000-000000000000}"/>
          </ac:spMkLst>
        </pc:spChg>
        <pc:spChg chg="mod">
          <ac:chgData name="Bethany Waterhouse Bradley" userId="32d4dd6e-4196-4024-a4a4-962e13463b5b" providerId="ADAL" clId="{4579DEE8-D0CB-4479-A151-EF8BF8C78F5C}" dt="2023-03-24T17:40:05.629" v="2473" actId="207"/>
          <ac:spMkLst>
            <pc:docMk/>
            <pc:sldMk cId="1373914285" sldId="403"/>
            <ac:spMk id="12" creationId="{F63CECAA-56FB-54DF-A438-C4BFB762D184}"/>
          </ac:spMkLst>
        </pc:spChg>
        <pc:graphicFrameChg chg="mod">
          <ac:chgData name="Bethany Waterhouse Bradley" userId="32d4dd6e-4196-4024-a4a4-962e13463b5b" providerId="ADAL" clId="{4579DEE8-D0CB-4479-A151-EF8BF8C78F5C}" dt="2023-03-24T17:38:52.774" v="2470" actId="14100"/>
          <ac:graphicFrameMkLst>
            <pc:docMk/>
            <pc:sldMk cId="1373914285" sldId="403"/>
            <ac:graphicFrameMk id="3" creationId="{AF8D8F31-8B97-C636-0396-D67A4DAA0B07}"/>
          </ac:graphicFrameMkLst>
        </pc:graphicFrameChg>
        <pc:picChg chg="del mod ord">
          <ac:chgData name="Bethany Waterhouse Bradley" userId="32d4dd6e-4196-4024-a4a4-962e13463b5b" providerId="ADAL" clId="{4579DEE8-D0CB-4479-A151-EF8BF8C78F5C}" dt="2023-03-24T17:38:48.376" v="2469" actId="478"/>
          <ac:picMkLst>
            <pc:docMk/>
            <pc:sldMk cId="1373914285" sldId="403"/>
            <ac:picMk id="4" creationId="{00000000-0000-0000-0000-000000000000}"/>
          </ac:picMkLst>
        </pc:picChg>
        <pc:picChg chg="mod">
          <ac:chgData name="Bethany Waterhouse Bradley" userId="32d4dd6e-4196-4024-a4a4-962e13463b5b" providerId="ADAL" clId="{4579DEE8-D0CB-4479-A151-EF8BF8C78F5C}" dt="2023-03-24T17:39:10.988" v="2472" actId="1076"/>
          <ac:picMkLst>
            <pc:docMk/>
            <pc:sldMk cId="1373914285" sldId="403"/>
            <ac:picMk id="10" creationId="{F9DB94AA-2A2D-59D1-75A2-3040B733976D}"/>
          </ac:picMkLst>
        </pc:picChg>
      </pc:sldChg>
      <pc:sldChg chg="del">
        <pc:chgData name="Bethany Waterhouse Bradley" userId="32d4dd6e-4196-4024-a4a4-962e13463b5b" providerId="ADAL" clId="{4579DEE8-D0CB-4479-A151-EF8BF8C78F5C}" dt="2023-03-27T15:36:58.887" v="2688"/>
        <pc:sldMkLst>
          <pc:docMk/>
          <pc:sldMk cId="3682541173" sldId="403"/>
        </pc:sldMkLst>
      </pc:sldChg>
      <pc:sldChg chg="addSp delSp modSp del mod">
        <pc:chgData name="Bethany Waterhouse Bradley" userId="32d4dd6e-4196-4024-a4a4-962e13463b5b" providerId="ADAL" clId="{4579DEE8-D0CB-4479-A151-EF8BF8C78F5C}" dt="2023-03-27T15:34:46.665" v="2657" actId="2696"/>
        <pc:sldMkLst>
          <pc:docMk/>
          <pc:sldMk cId="3203442243" sldId="404"/>
        </pc:sldMkLst>
        <pc:spChg chg="mod">
          <ac:chgData name="Bethany Waterhouse Bradley" userId="32d4dd6e-4196-4024-a4a4-962e13463b5b" providerId="ADAL" clId="{4579DEE8-D0CB-4479-A151-EF8BF8C78F5C}" dt="2023-03-24T17:37:55.699" v="2463" actId="1076"/>
          <ac:spMkLst>
            <pc:docMk/>
            <pc:sldMk cId="3203442243" sldId="404"/>
            <ac:spMk id="2" creationId="{00000000-0000-0000-0000-000000000000}"/>
          </ac:spMkLst>
        </pc:spChg>
        <pc:spChg chg="mod ord">
          <ac:chgData name="Bethany Waterhouse Bradley" userId="32d4dd6e-4196-4024-a4a4-962e13463b5b" providerId="ADAL" clId="{4579DEE8-D0CB-4479-A151-EF8BF8C78F5C}" dt="2023-03-24T17:48:44.409" v="2552" actId="1076"/>
          <ac:spMkLst>
            <pc:docMk/>
            <pc:sldMk cId="3203442243" sldId="404"/>
            <ac:spMk id="7" creationId="{00000000-0000-0000-0000-000000000000}"/>
          </ac:spMkLst>
        </pc:spChg>
        <pc:spChg chg="add del mod">
          <ac:chgData name="Bethany Waterhouse Bradley" userId="32d4dd6e-4196-4024-a4a4-962e13463b5b" providerId="ADAL" clId="{4579DEE8-D0CB-4479-A151-EF8BF8C78F5C}" dt="2023-03-24T17:37:30.350" v="2458" actId="478"/>
          <ac:spMkLst>
            <pc:docMk/>
            <pc:sldMk cId="3203442243" sldId="404"/>
            <ac:spMk id="8" creationId="{10E42449-2513-A8FB-9C85-B04646357321}"/>
          </ac:spMkLst>
        </pc:spChg>
        <pc:graphicFrameChg chg="mod">
          <ac:chgData name="Bethany Waterhouse Bradley" userId="32d4dd6e-4196-4024-a4a4-962e13463b5b" providerId="ADAL" clId="{4579DEE8-D0CB-4479-A151-EF8BF8C78F5C}" dt="2023-03-24T17:48:41.188" v="2551" actId="14100"/>
          <ac:graphicFrameMkLst>
            <pc:docMk/>
            <pc:sldMk cId="3203442243" sldId="404"/>
            <ac:graphicFrameMk id="3" creationId="{292B58B5-12DF-6D16-14DC-CAC244A030C4}"/>
          </ac:graphicFrameMkLst>
        </pc:graphicFrameChg>
        <pc:picChg chg="del">
          <ac:chgData name="Bethany Waterhouse Bradley" userId="32d4dd6e-4196-4024-a4a4-962e13463b5b" providerId="ADAL" clId="{4579DEE8-D0CB-4479-A151-EF8BF8C78F5C}" dt="2023-03-24T17:37:24.308" v="2457" actId="478"/>
          <ac:picMkLst>
            <pc:docMk/>
            <pc:sldMk cId="3203442243" sldId="404"/>
            <ac:picMk id="4" creationId="{00000000-0000-0000-0000-000000000000}"/>
          </ac:picMkLst>
        </pc:picChg>
        <pc:picChg chg="mod ord">
          <ac:chgData name="Bethany Waterhouse Bradley" userId="32d4dd6e-4196-4024-a4a4-962e13463b5b" providerId="ADAL" clId="{4579DEE8-D0CB-4479-A151-EF8BF8C78F5C}" dt="2023-03-24T17:37:45.435" v="2461" actId="1076"/>
          <ac:picMkLst>
            <pc:docMk/>
            <pc:sldMk cId="3203442243" sldId="404"/>
            <ac:picMk id="6" creationId="{A52EA836-178A-2F12-8219-6B32F6AA31FC}"/>
          </ac:picMkLst>
        </pc:picChg>
      </pc:sldChg>
      <pc:sldChg chg="del">
        <pc:chgData name="Bethany Waterhouse Bradley" userId="32d4dd6e-4196-4024-a4a4-962e13463b5b" providerId="ADAL" clId="{4579DEE8-D0CB-4479-A151-EF8BF8C78F5C}" dt="2023-03-27T15:36:58.887" v="2688"/>
        <pc:sldMkLst>
          <pc:docMk/>
          <pc:sldMk cId="3672786549" sldId="404"/>
        </pc:sldMkLst>
      </pc:sldChg>
      <pc:sldChg chg="modSp del mod">
        <pc:chgData name="Bethany Waterhouse Bradley" userId="32d4dd6e-4196-4024-a4a4-962e13463b5b" providerId="ADAL" clId="{4579DEE8-D0CB-4479-A151-EF8BF8C78F5C}" dt="2023-03-27T15:36:58.887" v="2688"/>
        <pc:sldMkLst>
          <pc:docMk/>
          <pc:sldMk cId="2563406372" sldId="405"/>
        </pc:sldMkLst>
        <pc:spChg chg="mod">
          <ac:chgData name="Bethany Waterhouse Bradley" userId="32d4dd6e-4196-4024-a4a4-962e13463b5b" providerId="ADAL" clId="{4579DEE8-D0CB-4479-A151-EF8BF8C78F5C}" dt="2023-03-27T15:36:55.894" v="2678" actId="1076"/>
          <ac:spMkLst>
            <pc:docMk/>
            <pc:sldMk cId="2563406372" sldId="405"/>
            <ac:spMk id="2" creationId="{0A15750A-349B-946C-9836-640B82B0888E}"/>
          </ac:spMkLst>
        </pc:spChg>
        <pc:spChg chg="mod">
          <ac:chgData name="Bethany Waterhouse Bradley" userId="32d4dd6e-4196-4024-a4a4-962e13463b5b" providerId="ADAL" clId="{4579DEE8-D0CB-4479-A151-EF8BF8C78F5C}" dt="2023-03-27T15:36:55.427" v="2677" actId="1076"/>
          <ac:spMkLst>
            <pc:docMk/>
            <pc:sldMk cId="2563406372" sldId="405"/>
            <ac:spMk id="4" creationId="{96FFAFB3-86B3-D6C9-7AEA-FB7BAFC1BF97}"/>
          </ac:spMkLst>
        </pc:spChg>
        <pc:spChg chg="mod">
          <ac:chgData name="Bethany Waterhouse Bradley" userId="32d4dd6e-4196-4024-a4a4-962e13463b5b" providerId="ADAL" clId="{4579DEE8-D0CB-4479-A151-EF8BF8C78F5C}" dt="2023-03-27T15:36:58.639" v="2686" actId="1076"/>
          <ac:spMkLst>
            <pc:docMk/>
            <pc:sldMk cId="2563406372" sldId="405"/>
            <ac:spMk id="10" creationId="{00000000-0000-0000-0000-000000000000}"/>
          </ac:spMkLst>
        </pc:spChg>
        <pc:spChg chg="mod">
          <ac:chgData name="Bethany Waterhouse Bradley" userId="32d4dd6e-4196-4024-a4a4-962e13463b5b" providerId="ADAL" clId="{4579DEE8-D0CB-4479-A151-EF8BF8C78F5C}" dt="2023-03-27T15:36:54.308" v="2675" actId="1076"/>
          <ac:spMkLst>
            <pc:docMk/>
            <pc:sldMk cId="2563406372" sldId="405"/>
            <ac:spMk id="11" creationId="{00000000-0000-0000-0000-000000000000}"/>
          </ac:spMkLst>
        </pc:spChg>
        <pc:spChg chg="mod">
          <ac:chgData name="Bethany Waterhouse Bradley" userId="32d4dd6e-4196-4024-a4a4-962e13463b5b" providerId="ADAL" clId="{4579DEE8-D0CB-4479-A151-EF8BF8C78F5C}" dt="2023-03-27T15:36:56.643" v="2680" actId="1076"/>
          <ac:spMkLst>
            <pc:docMk/>
            <pc:sldMk cId="2563406372" sldId="405"/>
            <ac:spMk id="22" creationId="{B0DE239A-2C5C-F79B-2AE5-7D915AE92BF9}"/>
          </ac:spMkLst>
        </pc:spChg>
        <pc:spChg chg="mod">
          <ac:chgData name="Bethany Waterhouse Bradley" userId="32d4dd6e-4196-4024-a4a4-962e13463b5b" providerId="ADAL" clId="{4579DEE8-D0CB-4479-A151-EF8BF8C78F5C}" dt="2023-03-27T15:36:56.326" v="2679" actId="1076"/>
          <ac:spMkLst>
            <pc:docMk/>
            <pc:sldMk cId="2563406372" sldId="405"/>
            <ac:spMk id="23" creationId="{0C85A8E9-DAF5-13F3-D951-A7208017D6EB}"/>
          </ac:spMkLst>
        </pc:spChg>
        <pc:spChg chg="mod">
          <ac:chgData name="Bethany Waterhouse Bradley" userId="32d4dd6e-4196-4024-a4a4-962e13463b5b" providerId="ADAL" clId="{4579DEE8-D0CB-4479-A151-EF8BF8C78F5C}" dt="2023-03-27T15:36:57.208" v="2682" actId="1076"/>
          <ac:spMkLst>
            <pc:docMk/>
            <pc:sldMk cId="2563406372" sldId="405"/>
            <ac:spMk id="24" creationId="{251CD143-C239-183F-FB64-975D5B0672A0}"/>
          </ac:spMkLst>
        </pc:spChg>
        <pc:spChg chg="mod">
          <ac:chgData name="Bethany Waterhouse Bradley" userId="32d4dd6e-4196-4024-a4a4-962e13463b5b" providerId="ADAL" clId="{4579DEE8-D0CB-4479-A151-EF8BF8C78F5C}" dt="2023-03-27T15:36:57.479" v="2683" actId="1076"/>
          <ac:spMkLst>
            <pc:docMk/>
            <pc:sldMk cId="2563406372" sldId="405"/>
            <ac:spMk id="25" creationId="{E5361F15-2200-91CF-8077-A31855436C85}"/>
          </ac:spMkLst>
        </pc:spChg>
      </pc:sldChg>
      <pc:sldChg chg="modSp del mod">
        <pc:chgData name="Bethany Waterhouse Bradley" userId="32d4dd6e-4196-4024-a4a4-962e13463b5b" providerId="ADAL" clId="{4579DEE8-D0CB-4479-A151-EF8BF8C78F5C}" dt="2023-03-27T15:34:46.665" v="2657" actId="2696"/>
        <pc:sldMkLst>
          <pc:docMk/>
          <pc:sldMk cId="2610176780" sldId="405"/>
        </pc:sldMkLst>
        <pc:spChg chg="mod">
          <ac:chgData name="Bethany Waterhouse Bradley" userId="32d4dd6e-4196-4024-a4a4-962e13463b5b" providerId="ADAL" clId="{4579DEE8-D0CB-4479-A151-EF8BF8C78F5C}" dt="2023-03-24T17:24:16.100" v="2349" actId="1076"/>
          <ac:spMkLst>
            <pc:docMk/>
            <pc:sldMk cId="2610176780" sldId="405"/>
            <ac:spMk id="2" creationId="{0A15750A-349B-946C-9836-640B82B0888E}"/>
          </ac:spMkLst>
        </pc:spChg>
        <pc:spChg chg="mod">
          <ac:chgData name="Bethany Waterhouse Bradley" userId="32d4dd6e-4196-4024-a4a4-962e13463b5b" providerId="ADAL" clId="{4579DEE8-D0CB-4479-A151-EF8BF8C78F5C}" dt="2023-03-24T17:24:09.476" v="2348" actId="1076"/>
          <ac:spMkLst>
            <pc:docMk/>
            <pc:sldMk cId="2610176780" sldId="405"/>
            <ac:spMk id="4" creationId="{96FFAFB3-86B3-D6C9-7AEA-FB7BAFC1BF97}"/>
          </ac:spMkLst>
        </pc:spChg>
        <pc:spChg chg="mod">
          <ac:chgData name="Bethany Waterhouse Bradley" userId="32d4dd6e-4196-4024-a4a4-962e13463b5b" providerId="ADAL" clId="{4579DEE8-D0CB-4479-A151-EF8BF8C78F5C}" dt="2023-03-24T17:23:45.549" v="2345" actId="1076"/>
          <ac:spMkLst>
            <pc:docMk/>
            <pc:sldMk cId="2610176780" sldId="405"/>
            <ac:spMk id="10" creationId="{00000000-0000-0000-0000-000000000000}"/>
          </ac:spMkLst>
        </pc:spChg>
        <pc:spChg chg="mod">
          <ac:chgData name="Bethany Waterhouse Bradley" userId="32d4dd6e-4196-4024-a4a4-962e13463b5b" providerId="ADAL" clId="{4579DEE8-D0CB-4479-A151-EF8BF8C78F5C}" dt="2023-03-24T17:23:37.501" v="2344" actId="1076"/>
          <ac:spMkLst>
            <pc:docMk/>
            <pc:sldMk cId="2610176780" sldId="405"/>
            <ac:spMk id="11" creationId="{00000000-0000-0000-0000-000000000000}"/>
          </ac:spMkLst>
        </pc:spChg>
        <pc:spChg chg="mod">
          <ac:chgData name="Bethany Waterhouse Bradley" userId="32d4dd6e-4196-4024-a4a4-962e13463b5b" providerId="ADAL" clId="{4579DEE8-D0CB-4479-A151-EF8BF8C78F5C}" dt="2023-03-24T17:24:05.021" v="2347" actId="1076"/>
          <ac:spMkLst>
            <pc:docMk/>
            <pc:sldMk cId="2610176780" sldId="405"/>
            <ac:spMk id="22" creationId="{B0DE239A-2C5C-F79B-2AE5-7D915AE92BF9}"/>
          </ac:spMkLst>
        </pc:spChg>
        <pc:spChg chg="mod">
          <ac:chgData name="Bethany Waterhouse Bradley" userId="32d4dd6e-4196-4024-a4a4-962e13463b5b" providerId="ADAL" clId="{4579DEE8-D0CB-4479-A151-EF8BF8C78F5C}" dt="2023-03-24T17:24:24.797" v="2350" actId="1076"/>
          <ac:spMkLst>
            <pc:docMk/>
            <pc:sldMk cId="2610176780" sldId="405"/>
            <ac:spMk id="23" creationId="{0C85A8E9-DAF5-13F3-D951-A7208017D6EB}"/>
          </ac:spMkLst>
        </pc:spChg>
        <pc:spChg chg="mod">
          <ac:chgData name="Bethany Waterhouse Bradley" userId="32d4dd6e-4196-4024-a4a4-962e13463b5b" providerId="ADAL" clId="{4579DEE8-D0CB-4479-A151-EF8BF8C78F5C}" dt="2023-03-24T17:23:55.885" v="2346" actId="1076"/>
          <ac:spMkLst>
            <pc:docMk/>
            <pc:sldMk cId="2610176780" sldId="405"/>
            <ac:spMk id="24" creationId="{251CD143-C239-183F-FB64-975D5B0672A0}"/>
          </ac:spMkLst>
        </pc:spChg>
        <pc:spChg chg="mod">
          <ac:chgData name="Bethany Waterhouse Bradley" userId="32d4dd6e-4196-4024-a4a4-962e13463b5b" providerId="ADAL" clId="{4579DEE8-D0CB-4479-A151-EF8BF8C78F5C}" dt="2023-03-24T17:24:28.685" v="2351" actId="1076"/>
          <ac:spMkLst>
            <pc:docMk/>
            <pc:sldMk cId="2610176780" sldId="405"/>
            <ac:spMk id="25" creationId="{E5361F15-2200-91CF-8077-A31855436C85}"/>
          </ac:spMkLst>
        </pc:spChg>
      </pc:sldChg>
      <pc:sldChg chg="modSp mod">
        <pc:chgData name="Bethany Waterhouse Bradley" userId="32d4dd6e-4196-4024-a4a4-962e13463b5b" providerId="ADAL" clId="{4579DEE8-D0CB-4479-A151-EF8BF8C78F5C}" dt="2023-03-24T17:49:32.008" v="2557" actId="255"/>
        <pc:sldMkLst>
          <pc:docMk/>
          <pc:sldMk cId="183341767" sldId="411"/>
        </pc:sldMkLst>
        <pc:spChg chg="mod">
          <ac:chgData name="Bethany Waterhouse Bradley" userId="32d4dd6e-4196-4024-a4a4-962e13463b5b" providerId="ADAL" clId="{4579DEE8-D0CB-4479-A151-EF8BF8C78F5C}" dt="2023-03-24T17:49:32.008" v="2557" actId="255"/>
          <ac:spMkLst>
            <pc:docMk/>
            <pc:sldMk cId="183341767" sldId="411"/>
            <ac:spMk id="2" creationId="{00000000-0000-0000-0000-000000000000}"/>
          </ac:spMkLst>
        </pc:spChg>
        <pc:spChg chg="mod">
          <ac:chgData name="Bethany Waterhouse Bradley" userId="32d4dd6e-4196-4024-a4a4-962e13463b5b" providerId="ADAL" clId="{4579DEE8-D0CB-4479-A151-EF8BF8C78F5C}" dt="2023-03-24T17:49:19.034" v="2555" actId="255"/>
          <ac:spMkLst>
            <pc:docMk/>
            <pc:sldMk cId="183341767" sldId="411"/>
            <ac:spMk id="3" creationId="{00000000-0000-0000-0000-000000000000}"/>
          </ac:spMkLst>
        </pc:spChg>
      </pc:sldChg>
      <pc:sldChg chg="modSp mod">
        <pc:chgData name="Bethany Waterhouse Bradley" userId="32d4dd6e-4196-4024-a4a4-962e13463b5b" providerId="ADAL" clId="{4579DEE8-D0CB-4479-A151-EF8BF8C78F5C}" dt="2023-03-24T17:54:22.048" v="2576" actId="1582"/>
        <pc:sldMkLst>
          <pc:docMk/>
          <pc:sldMk cId="3001730875" sldId="412"/>
        </pc:sldMkLst>
        <pc:spChg chg="mod">
          <ac:chgData name="Bethany Waterhouse Bradley" userId="32d4dd6e-4196-4024-a4a4-962e13463b5b" providerId="ADAL" clId="{4579DEE8-D0CB-4479-A151-EF8BF8C78F5C}" dt="2023-03-24T17:54:22.048" v="2576" actId="1582"/>
          <ac:spMkLst>
            <pc:docMk/>
            <pc:sldMk cId="3001730875" sldId="412"/>
            <ac:spMk id="9" creationId="{00000000-0000-0000-0000-000000000000}"/>
          </ac:spMkLst>
        </pc:spChg>
      </pc:sldChg>
      <pc:sldChg chg="modSp mod">
        <pc:chgData name="Bethany Waterhouse Bradley" userId="32d4dd6e-4196-4024-a4a4-962e13463b5b" providerId="ADAL" clId="{4579DEE8-D0CB-4479-A151-EF8BF8C78F5C}" dt="2023-03-24T17:52:08.401" v="2567" actId="1076"/>
        <pc:sldMkLst>
          <pc:docMk/>
          <pc:sldMk cId="3609043759" sldId="430"/>
        </pc:sldMkLst>
        <pc:spChg chg="mod">
          <ac:chgData name="Bethany Waterhouse Bradley" userId="32d4dd6e-4196-4024-a4a4-962e13463b5b" providerId="ADAL" clId="{4579DEE8-D0CB-4479-A151-EF8BF8C78F5C}" dt="2023-03-24T17:52:08.401" v="2567" actId="1076"/>
          <ac:spMkLst>
            <pc:docMk/>
            <pc:sldMk cId="3609043759" sldId="430"/>
            <ac:spMk id="3" creationId="{00000000-0000-0000-0000-000000000000}"/>
          </ac:spMkLst>
        </pc:spChg>
        <pc:picChg chg="mod">
          <ac:chgData name="Bethany Waterhouse Bradley" userId="32d4dd6e-4196-4024-a4a4-962e13463b5b" providerId="ADAL" clId="{4579DEE8-D0CB-4479-A151-EF8BF8C78F5C}" dt="2023-03-24T17:51:27.353" v="2558" actId="14100"/>
          <ac:picMkLst>
            <pc:docMk/>
            <pc:sldMk cId="3609043759" sldId="430"/>
            <ac:picMk id="1026" creationId="{00000000-0000-0000-0000-000000000000}"/>
          </ac:picMkLst>
        </pc:picChg>
      </pc:sldChg>
      <pc:sldChg chg="delSp modSp mod ord">
        <pc:chgData name="Bethany Waterhouse Bradley" userId="32d4dd6e-4196-4024-a4a4-962e13463b5b" providerId="ADAL" clId="{4579DEE8-D0CB-4479-A151-EF8BF8C78F5C}" dt="2023-03-23T17:26:12.083" v="2238" actId="478"/>
        <pc:sldMkLst>
          <pc:docMk/>
          <pc:sldMk cId="4282916751" sldId="605"/>
        </pc:sldMkLst>
        <pc:spChg chg="mod">
          <ac:chgData name="Bethany Waterhouse Bradley" userId="32d4dd6e-4196-4024-a4a4-962e13463b5b" providerId="ADAL" clId="{4579DEE8-D0CB-4479-A151-EF8BF8C78F5C}" dt="2023-03-23T17:15:39.026" v="1887" actId="20577"/>
          <ac:spMkLst>
            <pc:docMk/>
            <pc:sldMk cId="4282916751" sldId="605"/>
            <ac:spMk id="4" creationId="{8C4C610D-C5DE-8447-9953-6F1C8BC98277}"/>
          </ac:spMkLst>
        </pc:spChg>
        <pc:spChg chg="mod">
          <ac:chgData name="Bethany Waterhouse Bradley" userId="32d4dd6e-4196-4024-a4a4-962e13463b5b" providerId="ADAL" clId="{4579DEE8-D0CB-4479-A151-EF8BF8C78F5C}" dt="2023-03-23T17:16:06.994" v="1905" actId="255"/>
          <ac:spMkLst>
            <pc:docMk/>
            <pc:sldMk cId="4282916751" sldId="605"/>
            <ac:spMk id="5" creationId="{28D28343-4FF9-4EE8-A2A0-BFEFC2047D10}"/>
          </ac:spMkLst>
        </pc:spChg>
        <pc:picChg chg="del mod">
          <ac:chgData name="Bethany Waterhouse Bradley" userId="32d4dd6e-4196-4024-a4a4-962e13463b5b" providerId="ADAL" clId="{4579DEE8-D0CB-4479-A151-EF8BF8C78F5C}" dt="2023-03-23T17:26:12.083" v="2238" actId="478"/>
          <ac:picMkLst>
            <pc:docMk/>
            <pc:sldMk cId="4282916751" sldId="605"/>
            <ac:picMk id="6" creationId="{8D49F321-10AF-EE07-8F13-DDA37115BDE1}"/>
          </ac:picMkLst>
        </pc:picChg>
      </pc:sldChg>
      <pc:sldChg chg="add del">
        <pc:chgData name="Bethany Waterhouse Bradley" userId="32d4dd6e-4196-4024-a4a4-962e13463b5b" providerId="ADAL" clId="{4579DEE8-D0CB-4479-A151-EF8BF8C78F5C}" dt="2023-03-27T10:54:01.652" v="2618" actId="47"/>
        <pc:sldMkLst>
          <pc:docMk/>
          <pc:sldMk cId="90256498" sldId="607"/>
        </pc:sldMkLst>
      </pc:sldChg>
      <pc:sldChg chg="add del">
        <pc:chgData name="Bethany Waterhouse Bradley" userId="32d4dd6e-4196-4024-a4a4-962e13463b5b" providerId="ADAL" clId="{4579DEE8-D0CB-4479-A151-EF8BF8C78F5C}" dt="2023-03-27T10:54:01.457" v="2617" actId="47"/>
        <pc:sldMkLst>
          <pc:docMk/>
          <pc:sldMk cId="3730701779" sldId="608"/>
        </pc:sldMkLst>
      </pc:sldChg>
      <pc:sldChg chg="modSp new mod ord">
        <pc:chgData name="Bethany Waterhouse Bradley" userId="32d4dd6e-4196-4024-a4a4-962e13463b5b" providerId="ADAL" clId="{4579DEE8-D0CB-4479-A151-EF8BF8C78F5C}" dt="2023-03-23T17:17:09.348" v="1949" actId="21"/>
        <pc:sldMkLst>
          <pc:docMk/>
          <pc:sldMk cId="152286010" sldId="609"/>
        </pc:sldMkLst>
        <pc:spChg chg="mod">
          <ac:chgData name="Bethany Waterhouse Bradley" userId="32d4dd6e-4196-4024-a4a4-962e13463b5b" providerId="ADAL" clId="{4579DEE8-D0CB-4479-A151-EF8BF8C78F5C}" dt="2023-03-23T17:16:32.185" v="1935" actId="20577"/>
          <ac:spMkLst>
            <pc:docMk/>
            <pc:sldMk cId="152286010" sldId="609"/>
            <ac:spMk id="2" creationId="{C2B65DE0-D281-5C69-184A-5B4D8C2FDB0A}"/>
          </ac:spMkLst>
        </pc:spChg>
        <pc:spChg chg="mod">
          <ac:chgData name="Bethany Waterhouse Bradley" userId="32d4dd6e-4196-4024-a4a4-962e13463b5b" providerId="ADAL" clId="{4579DEE8-D0CB-4479-A151-EF8BF8C78F5C}" dt="2023-03-23T17:17:09.348" v="1949" actId="21"/>
          <ac:spMkLst>
            <pc:docMk/>
            <pc:sldMk cId="152286010" sldId="609"/>
            <ac:spMk id="3" creationId="{E0EA64E3-47A9-5948-B152-0DDEA3A4DA84}"/>
          </ac:spMkLst>
        </pc:spChg>
      </pc:sldChg>
      <pc:sldChg chg="del">
        <pc:chgData name="Bethany Waterhouse Bradley" userId="32d4dd6e-4196-4024-a4a4-962e13463b5b" providerId="ADAL" clId="{4579DEE8-D0CB-4479-A151-EF8BF8C78F5C}" dt="2023-03-27T10:55:12.793" v="2626" actId="47"/>
        <pc:sldMkLst>
          <pc:docMk/>
          <pc:sldMk cId="1302332573" sldId="615"/>
        </pc:sldMkLst>
      </pc:sldChg>
      <pc:sldChg chg="del">
        <pc:chgData name="Bethany Waterhouse Bradley" userId="32d4dd6e-4196-4024-a4a4-962e13463b5b" providerId="ADAL" clId="{4579DEE8-D0CB-4479-A151-EF8BF8C78F5C}" dt="2023-03-27T10:55:16.264" v="2629" actId="47"/>
        <pc:sldMkLst>
          <pc:docMk/>
          <pc:sldMk cId="623744012" sldId="616"/>
        </pc:sldMkLst>
      </pc:sldChg>
      <pc:sldChg chg="del">
        <pc:chgData name="Bethany Waterhouse Bradley" userId="32d4dd6e-4196-4024-a4a4-962e13463b5b" providerId="ADAL" clId="{4579DEE8-D0CB-4479-A151-EF8BF8C78F5C}" dt="2023-03-27T10:55:17.885" v="2631" actId="47"/>
        <pc:sldMkLst>
          <pc:docMk/>
          <pc:sldMk cId="559317951" sldId="617"/>
        </pc:sldMkLst>
      </pc:sldChg>
      <pc:sldChg chg="del">
        <pc:chgData name="Bethany Waterhouse Bradley" userId="32d4dd6e-4196-4024-a4a4-962e13463b5b" providerId="ADAL" clId="{4579DEE8-D0CB-4479-A151-EF8BF8C78F5C}" dt="2023-03-27T10:55:08.030" v="2624" actId="47"/>
        <pc:sldMkLst>
          <pc:docMk/>
          <pc:sldMk cId="2878477213" sldId="618"/>
        </pc:sldMkLst>
      </pc:sldChg>
      <pc:sldChg chg="del">
        <pc:chgData name="Bethany Waterhouse Bradley" userId="32d4dd6e-4196-4024-a4a4-962e13463b5b" providerId="ADAL" clId="{4579DEE8-D0CB-4479-A151-EF8BF8C78F5C}" dt="2023-03-27T10:55:22.892" v="2634" actId="47"/>
        <pc:sldMkLst>
          <pc:docMk/>
          <pc:sldMk cId="3979431440" sldId="619"/>
        </pc:sldMkLst>
      </pc:sldChg>
      <pc:sldChg chg="addSp delSp modSp mod modClrScheme delAnim chgLayout">
        <pc:chgData name="Bethany Waterhouse Bradley" userId="32d4dd6e-4196-4024-a4a4-962e13463b5b" providerId="ADAL" clId="{4579DEE8-D0CB-4479-A151-EF8BF8C78F5C}" dt="2023-03-27T15:32:55.569" v="2653" actId="20577"/>
        <pc:sldMkLst>
          <pc:docMk/>
          <pc:sldMk cId="292147002" sldId="633"/>
        </pc:sldMkLst>
        <pc:spChg chg="del">
          <ac:chgData name="Bethany Waterhouse Bradley" userId="32d4dd6e-4196-4024-a4a4-962e13463b5b" providerId="ADAL" clId="{4579DEE8-D0CB-4479-A151-EF8BF8C78F5C}" dt="2023-03-23T17:05:28.603" v="1182" actId="478"/>
          <ac:spMkLst>
            <pc:docMk/>
            <pc:sldMk cId="292147002" sldId="633"/>
            <ac:spMk id="2" creationId="{1DD80938-EEED-4C01-AE4F-613A5AD3DE36}"/>
          </ac:spMkLst>
        </pc:spChg>
        <pc:spChg chg="mod">
          <ac:chgData name="Bethany Waterhouse Bradley" userId="32d4dd6e-4196-4024-a4a4-962e13463b5b" providerId="ADAL" clId="{4579DEE8-D0CB-4479-A151-EF8BF8C78F5C}" dt="2023-03-27T15:32:51.572" v="2651" actId="20577"/>
          <ac:spMkLst>
            <pc:docMk/>
            <pc:sldMk cId="292147002" sldId="633"/>
            <ac:spMk id="3" creationId="{1E4EEF4F-AE7D-4B76-B441-F0DE7069B6DD}"/>
          </ac:spMkLst>
        </pc:spChg>
        <pc:spChg chg="mod">
          <ac:chgData name="Bethany Waterhouse Bradley" userId="32d4dd6e-4196-4024-a4a4-962e13463b5b" providerId="ADAL" clId="{4579DEE8-D0CB-4479-A151-EF8BF8C78F5C}" dt="2023-03-27T15:32:55.569" v="2653" actId="20577"/>
          <ac:spMkLst>
            <pc:docMk/>
            <pc:sldMk cId="292147002" sldId="633"/>
            <ac:spMk id="4" creationId="{0C56ABE6-F18A-4EC8-881E-DA00BD1FE8EE}"/>
          </ac:spMkLst>
        </pc:spChg>
        <pc:spChg chg="mod">
          <ac:chgData name="Bethany Waterhouse Bradley" userId="32d4dd6e-4196-4024-a4a4-962e13463b5b" providerId="ADAL" clId="{4579DEE8-D0CB-4479-A151-EF8BF8C78F5C}" dt="2023-03-23T17:25:25.262" v="2230" actId="113"/>
          <ac:spMkLst>
            <pc:docMk/>
            <pc:sldMk cId="292147002" sldId="633"/>
            <ac:spMk id="5" creationId="{7E597C9F-1746-4334-AD6E-8A7BD2B14398}"/>
          </ac:spMkLst>
        </pc:spChg>
        <pc:spChg chg="mod">
          <ac:chgData name="Bethany Waterhouse Bradley" userId="32d4dd6e-4196-4024-a4a4-962e13463b5b" providerId="ADAL" clId="{4579DEE8-D0CB-4479-A151-EF8BF8C78F5C}" dt="2023-03-23T17:25:28.942" v="2231" actId="113"/>
          <ac:spMkLst>
            <pc:docMk/>
            <pc:sldMk cId="292147002" sldId="633"/>
            <ac:spMk id="6" creationId="{4F1FDF58-6A89-4251-A46E-503363E84B03}"/>
          </ac:spMkLst>
        </pc:spChg>
        <pc:spChg chg="add mod ord">
          <ac:chgData name="Bethany Waterhouse Bradley" userId="32d4dd6e-4196-4024-a4a4-962e13463b5b" providerId="ADAL" clId="{4579DEE8-D0CB-4479-A151-EF8BF8C78F5C}" dt="2023-03-23T17:11:02.650" v="1471" actId="1076"/>
          <ac:spMkLst>
            <pc:docMk/>
            <pc:sldMk cId="292147002" sldId="633"/>
            <ac:spMk id="7" creationId="{3D8EA3B2-7267-65FF-727B-9EE97DCAE06D}"/>
          </ac:spMkLst>
        </pc:spChg>
        <pc:spChg chg="del mod">
          <ac:chgData name="Bethany Waterhouse Bradley" userId="32d4dd6e-4196-4024-a4a4-962e13463b5b" providerId="ADAL" clId="{4579DEE8-D0CB-4479-A151-EF8BF8C78F5C}" dt="2023-03-23T17:10:54.545" v="1470" actId="478"/>
          <ac:spMkLst>
            <pc:docMk/>
            <pc:sldMk cId="292147002" sldId="633"/>
            <ac:spMk id="12" creationId="{BA8E9CB9-FB4D-451D-AD6C-407611D1F735}"/>
          </ac:spMkLst>
        </pc:spChg>
        <pc:grpChg chg="mod">
          <ac:chgData name="Bethany Waterhouse Bradley" userId="32d4dd6e-4196-4024-a4a4-962e13463b5b" providerId="ADAL" clId="{4579DEE8-D0CB-4479-A151-EF8BF8C78F5C}" dt="2023-03-23T17:25:19.957" v="2229" actId="1076"/>
          <ac:grpSpMkLst>
            <pc:docMk/>
            <pc:sldMk cId="292147002" sldId="633"/>
            <ac:grpSpMk id="11" creationId="{1F2DFE86-1EB5-48DC-83B1-ACEFB17B5FB7}"/>
          </ac:grpSpMkLst>
        </pc:grpChg>
        <pc:cxnChg chg="del mod">
          <ac:chgData name="Bethany Waterhouse Bradley" userId="32d4dd6e-4196-4024-a4a4-962e13463b5b" providerId="ADAL" clId="{4579DEE8-D0CB-4479-A151-EF8BF8C78F5C}" dt="2023-03-23T17:08:49.260" v="1381" actId="478"/>
          <ac:cxnSpMkLst>
            <pc:docMk/>
            <pc:sldMk cId="292147002" sldId="633"/>
            <ac:cxnSpMk id="8" creationId="{820E9DF3-B315-47F3-890C-04825F7A9F94}"/>
          </ac:cxnSpMkLst>
        </pc:cxnChg>
      </pc:sldChg>
      <pc:sldChg chg="addSp delSp modSp new mod modClrScheme chgLayout">
        <pc:chgData name="Bethany Waterhouse Bradley" userId="32d4dd6e-4196-4024-a4a4-962e13463b5b" providerId="ADAL" clId="{4579DEE8-D0CB-4479-A151-EF8BF8C78F5C}" dt="2023-03-23T17:24:24.373" v="2226" actId="12269"/>
        <pc:sldMkLst>
          <pc:docMk/>
          <pc:sldMk cId="3638564235" sldId="634"/>
        </pc:sldMkLst>
        <pc:spChg chg="del mod ord">
          <ac:chgData name="Bethany Waterhouse Bradley" userId="32d4dd6e-4196-4024-a4a4-962e13463b5b" providerId="ADAL" clId="{4579DEE8-D0CB-4479-A151-EF8BF8C78F5C}" dt="2023-03-23T17:17:27.546" v="1953" actId="700"/>
          <ac:spMkLst>
            <pc:docMk/>
            <pc:sldMk cId="3638564235" sldId="634"/>
            <ac:spMk id="2" creationId="{3AA81B9F-4A7B-4BD6-5F06-E7616E920FCF}"/>
          </ac:spMkLst>
        </pc:spChg>
        <pc:spChg chg="add del">
          <ac:chgData name="Bethany Waterhouse Bradley" userId="32d4dd6e-4196-4024-a4a4-962e13463b5b" providerId="ADAL" clId="{4579DEE8-D0CB-4479-A151-EF8BF8C78F5C}" dt="2023-03-23T17:17:22.431" v="1952" actId="478"/>
          <ac:spMkLst>
            <pc:docMk/>
            <pc:sldMk cId="3638564235" sldId="634"/>
            <ac:spMk id="4" creationId="{14C12CA6-5CE6-4134-712E-9AE1F14DF497}"/>
          </ac:spMkLst>
        </pc:spChg>
        <pc:spChg chg="add del mod ord">
          <ac:chgData name="Bethany Waterhouse Bradley" userId="32d4dd6e-4196-4024-a4a4-962e13463b5b" providerId="ADAL" clId="{4579DEE8-D0CB-4479-A151-EF8BF8C78F5C}" dt="2023-03-23T17:19:06.232" v="2176" actId="26606"/>
          <ac:spMkLst>
            <pc:docMk/>
            <pc:sldMk cId="3638564235" sldId="634"/>
            <ac:spMk id="5" creationId="{A2FCDD1F-3312-F48E-722F-F53DF815E21B}"/>
          </ac:spMkLst>
        </pc:spChg>
        <pc:spChg chg="add del mod ord">
          <ac:chgData name="Bethany Waterhouse Bradley" userId="32d4dd6e-4196-4024-a4a4-962e13463b5b" providerId="ADAL" clId="{4579DEE8-D0CB-4479-A151-EF8BF8C78F5C}" dt="2023-03-23T17:19:24.742" v="2179" actId="26606"/>
          <ac:spMkLst>
            <pc:docMk/>
            <pc:sldMk cId="3638564235" sldId="634"/>
            <ac:spMk id="6" creationId="{6352900D-51F1-D023-14E7-C5147136E8DE}"/>
          </ac:spMkLst>
        </pc:spChg>
        <pc:spChg chg="add del mod">
          <ac:chgData name="Bethany Waterhouse Bradley" userId="32d4dd6e-4196-4024-a4a4-962e13463b5b" providerId="ADAL" clId="{4579DEE8-D0CB-4479-A151-EF8BF8C78F5C}" dt="2023-03-23T17:19:24.742" v="2179" actId="26606"/>
          <ac:spMkLst>
            <pc:docMk/>
            <pc:sldMk cId="3638564235" sldId="634"/>
            <ac:spMk id="11" creationId="{667B52D3-21D1-35D9-AEF1-688B26932F17}"/>
          </ac:spMkLst>
        </pc:spChg>
        <pc:spChg chg="add del mod">
          <ac:chgData name="Bethany Waterhouse Bradley" userId="32d4dd6e-4196-4024-a4a4-962e13463b5b" providerId="ADAL" clId="{4579DEE8-D0CB-4479-A151-EF8BF8C78F5C}" dt="2023-03-23T17:19:24.742" v="2179" actId="26606"/>
          <ac:spMkLst>
            <pc:docMk/>
            <pc:sldMk cId="3638564235" sldId="634"/>
            <ac:spMk id="13" creationId="{24E07956-E4FA-B92B-1FAA-5B2F8FAE5DB1}"/>
          </ac:spMkLst>
        </pc:spChg>
        <pc:spChg chg="add mod">
          <ac:chgData name="Bethany Waterhouse Bradley" userId="32d4dd6e-4196-4024-a4a4-962e13463b5b" providerId="ADAL" clId="{4579DEE8-D0CB-4479-A151-EF8BF8C78F5C}" dt="2023-03-23T17:23:30.694" v="2210" actId="1076"/>
          <ac:spMkLst>
            <pc:docMk/>
            <pc:sldMk cId="3638564235" sldId="634"/>
            <ac:spMk id="19" creationId="{4B9B0D63-3507-F770-3F00-6FAB7449BA50}"/>
          </ac:spMkLst>
        </pc:spChg>
        <pc:spChg chg="add del">
          <ac:chgData name="Bethany Waterhouse Bradley" userId="32d4dd6e-4196-4024-a4a4-962e13463b5b" providerId="ADAL" clId="{4579DEE8-D0CB-4479-A151-EF8BF8C78F5C}" dt="2023-03-23T17:23:16.957" v="2183" actId="478"/>
          <ac:spMkLst>
            <pc:docMk/>
            <pc:sldMk cId="3638564235" sldId="634"/>
            <ac:spMk id="21" creationId="{4FFDBA2B-7EDC-671D-BA31-E7A835EDE333}"/>
          </ac:spMkLst>
        </pc:spChg>
        <pc:graphicFrameChg chg="add mod">
          <ac:chgData name="Bethany Waterhouse Bradley" userId="32d4dd6e-4196-4024-a4a4-962e13463b5b" providerId="ADAL" clId="{4579DEE8-D0CB-4479-A151-EF8BF8C78F5C}" dt="2023-03-23T17:24:24.373" v="2226" actId="12269"/>
          <ac:graphicFrameMkLst>
            <pc:docMk/>
            <pc:sldMk cId="3638564235" sldId="634"/>
            <ac:graphicFrameMk id="15" creationId="{B39024A6-FBB4-E710-CCC3-8BB5DA048354}"/>
          </ac:graphicFrameMkLst>
        </pc:graphicFrameChg>
        <pc:picChg chg="add mod">
          <ac:chgData name="Bethany Waterhouse Bradley" userId="32d4dd6e-4196-4024-a4a4-962e13463b5b" providerId="ADAL" clId="{4579DEE8-D0CB-4479-A151-EF8BF8C78F5C}" dt="2023-03-23T17:24:11.374" v="2225" actId="1440"/>
          <ac:picMkLst>
            <pc:docMk/>
            <pc:sldMk cId="3638564235" sldId="634"/>
            <ac:picMk id="7" creationId="{699D01EE-DCAE-1471-D3EB-4A5E1CBA4006}"/>
          </ac:picMkLst>
        </pc:picChg>
      </pc:sldChg>
      <pc:sldChg chg="del">
        <pc:chgData name="Bethany Waterhouse Bradley" userId="32d4dd6e-4196-4024-a4a4-962e13463b5b" providerId="ADAL" clId="{4579DEE8-D0CB-4479-A151-EF8BF8C78F5C}" dt="2023-03-27T15:36:58.887" v="2688"/>
        <pc:sldMkLst>
          <pc:docMk/>
          <pc:sldMk cId="243659657" sldId="635"/>
        </pc:sldMkLst>
      </pc:sldChg>
      <pc:sldChg chg="modSp del mod">
        <pc:chgData name="Bethany Waterhouse Bradley" userId="32d4dd6e-4196-4024-a4a4-962e13463b5b" providerId="ADAL" clId="{4579DEE8-D0CB-4479-A151-EF8BF8C78F5C}" dt="2023-03-27T15:34:46.665" v="2657" actId="2696"/>
        <pc:sldMkLst>
          <pc:docMk/>
          <pc:sldMk cId="2033159322" sldId="635"/>
        </pc:sldMkLst>
        <pc:spChg chg="mod">
          <ac:chgData name="Bethany Waterhouse Bradley" userId="32d4dd6e-4196-4024-a4a4-962e13463b5b" providerId="ADAL" clId="{4579DEE8-D0CB-4479-A151-EF8BF8C78F5C}" dt="2023-03-24T17:23:24.868" v="2343" actId="1076"/>
          <ac:spMkLst>
            <pc:docMk/>
            <pc:sldMk cId="2033159322" sldId="635"/>
            <ac:spMk id="4" creationId="{00000000-0000-0000-0000-000000000000}"/>
          </ac:spMkLst>
        </pc:spChg>
      </pc:sldChg>
      <pc:sldChg chg="modSp del mod">
        <pc:chgData name="Bethany Waterhouse Bradley" userId="32d4dd6e-4196-4024-a4a4-962e13463b5b" providerId="ADAL" clId="{4579DEE8-D0CB-4479-A151-EF8BF8C78F5C}" dt="2023-03-24T16:59:24.193" v="2305" actId="47"/>
        <pc:sldMkLst>
          <pc:docMk/>
          <pc:sldMk cId="4273662062" sldId="635"/>
        </pc:sldMkLst>
        <pc:spChg chg="mod">
          <ac:chgData name="Bethany Waterhouse Bradley" userId="32d4dd6e-4196-4024-a4a4-962e13463b5b" providerId="ADAL" clId="{4579DEE8-D0CB-4479-A151-EF8BF8C78F5C}" dt="2023-03-24T16:59:20.140" v="2304" actId="20577"/>
          <ac:spMkLst>
            <pc:docMk/>
            <pc:sldMk cId="4273662062" sldId="635"/>
            <ac:spMk id="4" creationId="{2B330B4B-565F-EC70-44E6-F0EFBD23FE36}"/>
          </ac:spMkLst>
        </pc:spChg>
      </pc:sldChg>
      <pc:sldChg chg="modSp mod">
        <pc:chgData name="Bethany Waterhouse Bradley" userId="32d4dd6e-4196-4024-a4a4-962e13463b5b" providerId="ADAL" clId="{4579DEE8-D0CB-4479-A151-EF8BF8C78F5C}" dt="2023-03-24T17:52:19.970" v="2568" actId="1076"/>
        <pc:sldMkLst>
          <pc:docMk/>
          <pc:sldMk cId="217770781" sldId="636"/>
        </pc:sldMkLst>
        <pc:spChg chg="mod">
          <ac:chgData name="Bethany Waterhouse Bradley" userId="32d4dd6e-4196-4024-a4a4-962e13463b5b" providerId="ADAL" clId="{4579DEE8-D0CB-4479-A151-EF8BF8C78F5C}" dt="2023-03-24T17:52:19.970" v="2568" actId="1076"/>
          <ac:spMkLst>
            <pc:docMk/>
            <pc:sldMk cId="217770781" sldId="636"/>
            <ac:spMk id="4" creationId="{00000000-0000-0000-0000-000000000000}"/>
          </ac:spMkLst>
        </pc:spChg>
      </pc:sldChg>
      <pc:sldChg chg="addSp delSp modSp new del mod">
        <pc:chgData name="Bethany Waterhouse Bradley" userId="32d4dd6e-4196-4024-a4a4-962e13463b5b" providerId="ADAL" clId="{4579DEE8-D0CB-4479-A151-EF8BF8C78F5C}" dt="2023-03-27T11:28:02.440" v="2643" actId="47"/>
        <pc:sldMkLst>
          <pc:docMk/>
          <pc:sldMk cId="257874367" sldId="637"/>
        </pc:sldMkLst>
        <pc:picChg chg="add del mod">
          <ac:chgData name="Bethany Waterhouse Bradley" userId="32d4dd6e-4196-4024-a4a4-962e13463b5b" providerId="ADAL" clId="{4579DEE8-D0CB-4479-A151-EF8BF8C78F5C}" dt="2023-03-27T11:27:00.971" v="2642" actId="478"/>
          <ac:picMkLst>
            <pc:docMk/>
            <pc:sldMk cId="257874367" sldId="637"/>
            <ac:picMk id="2" creationId="{10D08A33-45A5-EBD9-C50F-48CCEE540875}"/>
          </ac:picMkLst>
        </pc:picChg>
      </pc:sldChg>
      <pc:sldChg chg="del">
        <pc:chgData name="Bethany Waterhouse Bradley" userId="32d4dd6e-4196-4024-a4a4-962e13463b5b" providerId="ADAL" clId="{4579DEE8-D0CB-4479-A151-EF8BF8C78F5C}" dt="2023-03-27T10:54:54.702" v="2621" actId="47"/>
        <pc:sldMkLst>
          <pc:docMk/>
          <pc:sldMk cId="1086149779" sldId="637"/>
        </pc:sldMkLst>
      </pc:sldChg>
      <pc:sldChg chg="del">
        <pc:chgData name="Bethany Waterhouse Bradley" userId="32d4dd6e-4196-4024-a4a4-962e13463b5b" providerId="ADAL" clId="{4579DEE8-D0CB-4479-A151-EF8BF8C78F5C}" dt="2023-03-24T17:20:22.893" v="2321" actId="47"/>
        <pc:sldMkLst>
          <pc:docMk/>
          <pc:sldMk cId="1887559276" sldId="637"/>
        </pc:sldMkLst>
      </pc:sldChg>
      <pc:sldChg chg="del">
        <pc:chgData name="Bethany Waterhouse Bradley" userId="32d4dd6e-4196-4024-a4a4-962e13463b5b" providerId="ADAL" clId="{4579DEE8-D0CB-4479-A151-EF8BF8C78F5C}" dt="2023-03-27T10:55:03.782" v="2623" actId="47"/>
        <pc:sldMkLst>
          <pc:docMk/>
          <pc:sldMk cId="3950433632" sldId="638"/>
        </pc:sldMkLst>
      </pc:sldChg>
      <pc:sldChg chg="del">
        <pc:chgData name="Bethany Waterhouse Bradley" userId="32d4dd6e-4196-4024-a4a4-962e13463b5b" providerId="ADAL" clId="{4579DEE8-D0CB-4479-A151-EF8BF8C78F5C}" dt="2023-03-27T10:55:00.016" v="2622" actId="47"/>
        <pc:sldMkLst>
          <pc:docMk/>
          <pc:sldMk cId="1497125694" sldId="639"/>
        </pc:sldMkLst>
      </pc:sldChg>
      <pc:sldChg chg="del">
        <pc:chgData name="Bethany Waterhouse Bradley" userId="32d4dd6e-4196-4024-a4a4-962e13463b5b" providerId="ADAL" clId="{4579DEE8-D0CB-4479-A151-EF8BF8C78F5C}" dt="2023-03-27T10:55:11.437" v="2625" actId="47"/>
        <pc:sldMkLst>
          <pc:docMk/>
          <pc:sldMk cId="2479064858" sldId="640"/>
        </pc:sldMkLst>
      </pc:sldChg>
      <pc:sldChg chg="del">
        <pc:chgData name="Bethany Waterhouse Bradley" userId="32d4dd6e-4196-4024-a4a4-962e13463b5b" providerId="ADAL" clId="{4579DEE8-D0CB-4479-A151-EF8BF8C78F5C}" dt="2023-03-27T10:55:13.678" v="2627" actId="47"/>
        <pc:sldMkLst>
          <pc:docMk/>
          <pc:sldMk cId="46592370" sldId="641"/>
        </pc:sldMkLst>
      </pc:sldChg>
      <pc:sldChg chg="del">
        <pc:chgData name="Bethany Waterhouse Bradley" userId="32d4dd6e-4196-4024-a4a4-962e13463b5b" providerId="ADAL" clId="{4579DEE8-D0CB-4479-A151-EF8BF8C78F5C}" dt="2023-03-27T10:55:14.909" v="2628" actId="47"/>
        <pc:sldMkLst>
          <pc:docMk/>
          <pc:sldMk cId="1148855036" sldId="642"/>
        </pc:sldMkLst>
      </pc:sldChg>
      <pc:sldChg chg="del">
        <pc:chgData name="Bethany Waterhouse Bradley" userId="32d4dd6e-4196-4024-a4a4-962e13463b5b" providerId="ADAL" clId="{4579DEE8-D0CB-4479-A151-EF8BF8C78F5C}" dt="2023-03-27T10:55:16.977" v="2630" actId="47"/>
        <pc:sldMkLst>
          <pc:docMk/>
          <pc:sldMk cId="1488075992" sldId="643"/>
        </pc:sldMkLst>
      </pc:sldChg>
      <pc:sldChg chg="del">
        <pc:chgData name="Bethany Waterhouse Bradley" userId="32d4dd6e-4196-4024-a4a4-962e13463b5b" providerId="ADAL" clId="{4579DEE8-D0CB-4479-A151-EF8BF8C78F5C}" dt="2023-03-27T10:55:19.107" v="2632" actId="47"/>
        <pc:sldMkLst>
          <pc:docMk/>
          <pc:sldMk cId="2480746737" sldId="644"/>
        </pc:sldMkLst>
      </pc:sldChg>
      <pc:sldChg chg="del">
        <pc:chgData name="Bethany Waterhouse Bradley" userId="32d4dd6e-4196-4024-a4a4-962e13463b5b" providerId="ADAL" clId="{4579DEE8-D0CB-4479-A151-EF8BF8C78F5C}" dt="2023-03-27T10:55:21.493" v="2633" actId="47"/>
        <pc:sldMkLst>
          <pc:docMk/>
          <pc:sldMk cId="129879171" sldId="645"/>
        </pc:sldMkLst>
      </pc:sldChg>
      <pc:sldChg chg="modSp del mod ord">
        <pc:chgData name="Bethany Waterhouse Bradley" userId="32d4dd6e-4196-4024-a4a4-962e13463b5b" providerId="ADAL" clId="{4579DEE8-D0CB-4479-A151-EF8BF8C78F5C}" dt="2023-03-23T17:04:38.465" v="1181" actId="47"/>
        <pc:sldMkLst>
          <pc:docMk/>
          <pc:sldMk cId="250529100" sldId="645"/>
        </pc:sldMkLst>
        <pc:spChg chg="mod">
          <ac:chgData name="Bethany Waterhouse Bradley" userId="32d4dd6e-4196-4024-a4a4-962e13463b5b" providerId="ADAL" clId="{4579DEE8-D0CB-4479-A151-EF8BF8C78F5C}" dt="2023-03-23T16:49:04.418" v="79" actId="20577"/>
          <ac:spMkLst>
            <pc:docMk/>
            <pc:sldMk cId="250529100" sldId="645"/>
            <ac:spMk id="12" creationId="{BA8E9CB9-FB4D-451D-AD6C-407611D1F735}"/>
          </ac:spMkLst>
        </pc:spChg>
        <pc:spChg chg="mod">
          <ac:chgData name="Bethany Waterhouse Bradley" userId="32d4dd6e-4196-4024-a4a4-962e13463b5b" providerId="ADAL" clId="{4579DEE8-D0CB-4479-A151-EF8BF8C78F5C}" dt="2023-03-23T16:50:16.244" v="203" actId="1076"/>
          <ac:spMkLst>
            <pc:docMk/>
            <pc:sldMk cId="250529100" sldId="645"/>
            <ac:spMk id="20" creationId="{1FF59BE0-BE9D-4461-B079-41A9B7D12367}"/>
          </ac:spMkLst>
        </pc:spChg>
        <pc:spChg chg="mod">
          <ac:chgData name="Bethany Waterhouse Bradley" userId="32d4dd6e-4196-4024-a4a4-962e13463b5b" providerId="ADAL" clId="{4579DEE8-D0CB-4479-A151-EF8BF8C78F5C}" dt="2023-03-23T17:00:35.665" v="1175" actId="20577"/>
          <ac:spMkLst>
            <pc:docMk/>
            <pc:sldMk cId="250529100" sldId="645"/>
            <ac:spMk id="21" creationId="{0B7501DA-DEB5-49AA-9721-D8E70F80F26C}"/>
          </ac:spMkLst>
        </pc:spChg>
        <pc:spChg chg="mod">
          <ac:chgData name="Bethany Waterhouse Bradley" userId="32d4dd6e-4196-4024-a4a4-962e13463b5b" providerId="ADAL" clId="{4579DEE8-D0CB-4479-A151-EF8BF8C78F5C}" dt="2023-03-23T17:04:09.763" v="1177" actId="20577"/>
          <ac:spMkLst>
            <pc:docMk/>
            <pc:sldMk cId="250529100" sldId="645"/>
            <ac:spMk id="22" creationId="{347395DF-2FFD-4C40-868B-8CBC32711941}"/>
          </ac:spMkLst>
        </pc:spChg>
        <pc:spChg chg="mod">
          <ac:chgData name="Bethany Waterhouse Bradley" userId="32d4dd6e-4196-4024-a4a4-962e13463b5b" providerId="ADAL" clId="{4579DEE8-D0CB-4479-A151-EF8BF8C78F5C}" dt="2023-03-23T17:04:16.208" v="1178" actId="1076"/>
          <ac:spMkLst>
            <pc:docMk/>
            <pc:sldMk cId="250529100" sldId="645"/>
            <ac:spMk id="25" creationId="{0E8B6248-B097-4F3C-83AA-7619E7427C36}"/>
          </ac:spMkLst>
        </pc:spChg>
        <pc:spChg chg="mod">
          <ac:chgData name="Bethany Waterhouse Bradley" userId="32d4dd6e-4196-4024-a4a4-962e13463b5b" providerId="ADAL" clId="{4579DEE8-D0CB-4479-A151-EF8BF8C78F5C}" dt="2023-03-23T17:00:07.586" v="1135" actId="20577"/>
          <ac:spMkLst>
            <pc:docMk/>
            <pc:sldMk cId="250529100" sldId="645"/>
            <ac:spMk id="26" creationId="{1D8EC5E8-492C-40A5-AD3E-B5B3E5E4BAC3}"/>
          </ac:spMkLst>
        </pc:spChg>
        <pc:spChg chg="mod">
          <ac:chgData name="Bethany Waterhouse Bradley" userId="32d4dd6e-4196-4024-a4a4-962e13463b5b" providerId="ADAL" clId="{4579DEE8-D0CB-4479-A151-EF8BF8C78F5C}" dt="2023-03-23T16:54:02.364" v="759" actId="1076"/>
          <ac:spMkLst>
            <pc:docMk/>
            <pc:sldMk cId="250529100" sldId="645"/>
            <ac:spMk id="27" creationId="{E9BB9BA9-7677-4543-99E0-77A6074EB0CF}"/>
          </ac:spMkLst>
        </pc:spChg>
        <pc:picChg chg="mod">
          <ac:chgData name="Bethany Waterhouse Bradley" userId="32d4dd6e-4196-4024-a4a4-962e13463b5b" providerId="ADAL" clId="{4579DEE8-D0CB-4479-A151-EF8BF8C78F5C}" dt="2023-03-23T16:54:06.836" v="760" actId="1076"/>
          <ac:picMkLst>
            <pc:docMk/>
            <pc:sldMk cId="250529100" sldId="645"/>
            <ac:picMk id="24" creationId="{1C8ADC59-F6D4-4118-ABD6-732822DCEB78}"/>
          </ac:picMkLst>
        </pc:picChg>
      </pc:sldChg>
      <pc:sldMasterChg chg="del delSldLayout">
        <pc:chgData name="Bethany Waterhouse Bradley" userId="32d4dd6e-4196-4024-a4a4-962e13463b5b" providerId="ADAL" clId="{4579DEE8-D0CB-4479-A151-EF8BF8C78F5C}" dt="2023-03-27T15:34:46.665" v="2657" actId="2696"/>
        <pc:sldMasterMkLst>
          <pc:docMk/>
          <pc:sldMasterMk cId="1359890688" sldId="2147483660"/>
        </pc:sldMasterMkLst>
        <pc:sldLayoutChg chg="del">
          <pc:chgData name="Bethany Waterhouse Bradley" userId="32d4dd6e-4196-4024-a4a4-962e13463b5b" providerId="ADAL" clId="{4579DEE8-D0CB-4479-A151-EF8BF8C78F5C}" dt="2023-03-27T15:34:46.665" v="2657" actId="2696"/>
          <pc:sldLayoutMkLst>
            <pc:docMk/>
            <pc:sldMasterMk cId="1359890688" sldId="2147483660"/>
            <pc:sldLayoutMk cId="4034696944" sldId="2147483661"/>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4105217342" sldId="2147483662"/>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4178212054" sldId="2147483663"/>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533510582" sldId="2147483664"/>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1666182234" sldId="2147483665"/>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1928714590" sldId="2147483666"/>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2652925181" sldId="2147483667"/>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4076493597" sldId="2147483668"/>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3026036102" sldId="2147483669"/>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1701857928" sldId="2147483670"/>
          </pc:sldLayoutMkLst>
        </pc:sldLayoutChg>
        <pc:sldLayoutChg chg="del">
          <pc:chgData name="Bethany Waterhouse Bradley" userId="32d4dd6e-4196-4024-a4a4-962e13463b5b" providerId="ADAL" clId="{4579DEE8-D0CB-4479-A151-EF8BF8C78F5C}" dt="2023-03-27T15:34:46.665" v="2657" actId="2696"/>
          <pc:sldLayoutMkLst>
            <pc:docMk/>
            <pc:sldMasterMk cId="1359890688" sldId="2147483660"/>
            <pc:sldLayoutMk cId="357263065" sldId="2147483671"/>
          </pc:sldLayoutMkLst>
        </pc:sldLayoutChg>
      </pc:sldMasterChg>
      <pc:sldMasterChg chg="del delSldLayout">
        <pc:chgData name="Bethany Waterhouse Bradley" userId="32d4dd6e-4196-4024-a4a4-962e13463b5b" providerId="ADAL" clId="{4579DEE8-D0CB-4479-A151-EF8BF8C78F5C}" dt="2023-03-27T15:34:46.665" v="2657" actId="2696"/>
        <pc:sldMasterMkLst>
          <pc:docMk/>
          <pc:sldMasterMk cId="2402999051" sldId="2147483672"/>
        </pc:sldMasterMkLst>
        <pc:sldLayoutChg chg="del">
          <pc:chgData name="Bethany Waterhouse Bradley" userId="32d4dd6e-4196-4024-a4a4-962e13463b5b" providerId="ADAL" clId="{4579DEE8-D0CB-4479-A151-EF8BF8C78F5C}" dt="2023-03-27T15:34:46.665" v="2657" actId="2696"/>
          <pc:sldLayoutMkLst>
            <pc:docMk/>
            <pc:sldMasterMk cId="2402999051" sldId="2147483672"/>
            <pc:sldLayoutMk cId="3182857718" sldId="2147483673"/>
          </pc:sldLayoutMkLst>
        </pc:sldLayoutChg>
      </pc:sldMasterChg>
    </pc:docChg>
  </pc:docChgLst>
</pc:chgInfo>
</file>

<file path=ppt/diagrams/_rels/data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0">
            <a:schemeClr val="dk1"/>
          </a:lnRef>
          <a:fillRef idx="3">
            <a:schemeClr val="dk1"/>
          </a:fillRef>
          <a:effectRef idx="3">
            <a:schemeClr val="dk1"/>
          </a:effectRef>
          <a:fontRef idx="minor">
            <a:schemeClr val="lt1"/>
          </a:fontRef>
        </dgm:style>
      </dgm:prSet>
      <dgm:spPr>
        <a:xfrm rot="16200000">
          <a:off x="90100"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spcFirstLastPara="0" vert="horz" wrap="square" lIns="36000" tIns="0" rIns="0" bIns="0" numCol="1" spcCol="1270" anchor="ctr" anchorCtr="0"/>
        <a:lstStyle/>
        <a:p>
          <a:pPr algn="ctr">
            <a:buNone/>
          </a:pPr>
          <a:r>
            <a:rPr lang="en-GB" sz="1200" kern="1200" dirty="0">
              <a:solidFill>
                <a:srgbClr val="FFFFFF"/>
              </a:solidFill>
              <a:latin typeface="Arial Nova" panose="020B0504020202020204" pitchFamily="34" charset="0"/>
              <a:ea typeface="+mn-ea"/>
              <a:cs typeface="+mn-cs"/>
            </a:rPr>
            <a:t>Theme  1</a:t>
          </a:r>
        </a:p>
        <a:p>
          <a:pPr algn="ctr">
            <a:buNone/>
          </a:pPr>
          <a:r>
            <a:rPr lang="en-GB" sz="1400" b="1" kern="1200" dirty="0">
              <a:solidFill>
                <a:srgbClr val="FFFFFF"/>
              </a:solidFill>
              <a:latin typeface="Arial Nova" panose="020B0504020202020204" pitchFamily="34" charset="0"/>
              <a:ea typeface="+mn-ea"/>
              <a:cs typeface="+mn-cs"/>
            </a:rPr>
            <a:t>Building Peaceful and Thriving Communities</a:t>
          </a:r>
        </a:p>
        <a:p>
          <a:pPr algn="ctr">
            <a:buNone/>
          </a:pPr>
          <a:endParaRPr lang="en-GB" sz="1500" b="1" kern="1200" dirty="0">
            <a:solidFill>
              <a:srgbClr val="FFFFFF"/>
            </a:solidFill>
            <a:latin typeface="Arial Nova" panose="020B0504020202020204" pitchFamily="34" charset="0"/>
            <a:ea typeface="+mn-ea"/>
            <a:cs typeface="+mn-cs"/>
          </a:endParaRPr>
        </a:p>
        <a:p>
          <a:pPr algn="ctr">
            <a:buNone/>
          </a:pPr>
          <a:r>
            <a:rPr lang="en-GB" sz="1400" b="1" kern="1200" dirty="0">
              <a:solidFill>
                <a:srgbClr val="FFFFFF"/>
              </a:solidFill>
              <a:latin typeface="Arial Nova" panose="020B0504020202020204" pitchFamily="34" charset="0"/>
              <a:ea typeface="+mn-ea"/>
              <a:cs typeface="+mn-cs"/>
            </a:rPr>
            <a:t>€250m </a:t>
          </a:r>
        </a:p>
      </dgm:t>
    </dgm:pt>
    <dgm:pt modelId="{342001FF-7B22-4F10-BB2F-8CBABC0CABC2}" type="parTrans" cxnId="{75AD1F5C-D012-4725-800A-1D3209CE9D05}">
      <dgm:prSet/>
      <dgm:spPr/>
      <dgm:t>
        <a:bodyPr/>
        <a:lstStyle/>
        <a:p>
          <a:endParaRPr lang="en-GB">
            <a:solidFill>
              <a:schemeClr val="bg1"/>
            </a:solidFill>
          </a:endParaRPr>
        </a:p>
      </dgm:t>
    </dgm:pt>
    <dgm:pt modelId="{A9CAD659-A4E5-4D5D-9445-8D6374A72856}" type="sibTrans" cxnId="{75AD1F5C-D012-4725-800A-1D3209CE9D05}">
      <dgm:prSet/>
      <dgm:spPr/>
      <dgm:t>
        <a:bodyPr/>
        <a:lstStyle/>
        <a:p>
          <a:endParaRPr lang="en-GB">
            <a:solidFill>
              <a:schemeClr val="bg1"/>
            </a:solidFill>
          </a:endParaRPr>
        </a:p>
      </dgm:t>
    </dgm:pt>
    <dgm:pt modelId="{0771CB28-B207-468D-845D-6AF7352E40B3}">
      <dgm:prSet phldrT="[Text]" custT="1">
        <dgm:style>
          <a:lnRef idx="0">
            <a:schemeClr val="dk1"/>
          </a:lnRef>
          <a:fillRef idx="3">
            <a:schemeClr val="dk1"/>
          </a:fillRef>
          <a:effectRef idx="3">
            <a:schemeClr val="dk1"/>
          </a:effectRef>
          <a:fontRef idx="minor">
            <a:schemeClr val="lt1"/>
          </a:fontRef>
        </dgm:style>
      </dgm:prSet>
      <dgm:spPr>
        <a:xfrm rot="16200000">
          <a:off x="1808613"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ctr">
            <a:buNone/>
          </a:pPr>
          <a:r>
            <a:rPr lang="en-GB" sz="1200" dirty="0">
              <a:solidFill>
                <a:srgbClr val="FFFFFF"/>
              </a:solidFill>
              <a:latin typeface="Arial Nova" panose="020B0504020202020204" pitchFamily="34" charset="0"/>
              <a:ea typeface="+mn-ea"/>
              <a:cs typeface="+mn-cs"/>
            </a:rPr>
            <a:t>Theme 2</a:t>
          </a:r>
        </a:p>
        <a:p>
          <a:pPr algn="ctr">
            <a:buNone/>
          </a:pPr>
          <a:r>
            <a:rPr lang="en-GB" sz="1400" b="1" dirty="0">
              <a:solidFill>
                <a:srgbClr val="FFFFFF"/>
              </a:solidFill>
              <a:latin typeface="Arial Nova" panose="020B0504020202020204" pitchFamily="34" charset="0"/>
              <a:ea typeface="+mn-ea"/>
              <a:cs typeface="+mn-cs"/>
            </a:rPr>
            <a:t>Delivering Socio- Economic Regeneration &amp; Transformation</a:t>
          </a:r>
          <a:endParaRPr lang="en-GB" sz="1200" b="1" dirty="0">
            <a:solidFill>
              <a:srgbClr val="FFFFFF"/>
            </a:solidFill>
            <a:latin typeface="Arial Nova" panose="020B0504020202020204" pitchFamily="34" charset="0"/>
            <a:ea typeface="+mn-ea"/>
            <a:cs typeface="+mn-cs"/>
          </a:endParaRPr>
        </a:p>
        <a:p>
          <a:pPr algn="ctr">
            <a:buNone/>
          </a:pPr>
          <a:r>
            <a:rPr lang="en-GB" sz="1200" b="1" dirty="0">
              <a:solidFill>
                <a:srgbClr val="FFFFFF"/>
              </a:solidFill>
              <a:latin typeface="Arial Nova" panose="020B0504020202020204" pitchFamily="34" charset="0"/>
              <a:ea typeface="+mn-ea"/>
              <a:cs typeface="+mn-cs"/>
            </a:rPr>
            <a:t>€170m </a:t>
          </a:r>
        </a:p>
      </dgm:t>
    </dgm:pt>
    <dgm:pt modelId="{5338960D-71AA-45B9-8147-8F08861648A1}" type="parTrans" cxnId="{4051A1F3-FA82-4EE3-83AF-562A72718807}">
      <dgm:prSet/>
      <dgm:spPr/>
      <dgm:t>
        <a:bodyPr/>
        <a:lstStyle/>
        <a:p>
          <a:endParaRPr lang="en-GB">
            <a:solidFill>
              <a:schemeClr val="bg1"/>
            </a:solidFill>
          </a:endParaRPr>
        </a:p>
      </dgm:t>
    </dgm:pt>
    <dgm:pt modelId="{614A9F6A-2852-4C52-A288-CB6485551563}" type="sibTrans" cxnId="{4051A1F3-FA82-4EE3-83AF-562A72718807}">
      <dgm:prSet/>
      <dgm:spPr/>
      <dgm:t>
        <a:bodyPr/>
        <a:lstStyle/>
        <a:p>
          <a:endParaRPr lang="en-GB">
            <a:solidFill>
              <a:schemeClr val="bg1"/>
            </a:solidFill>
          </a:endParaRPr>
        </a:p>
      </dgm:t>
    </dgm:pt>
    <dgm:pt modelId="{0220D621-D385-495B-B97E-C1A1E472DEF4}">
      <dgm:prSet phldrT="[Text]" custT="1">
        <dgm:style>
          <a:lnRef idx="0">
            <a:schemeClr val="dk1"/>
          </a:lnRef>
          <a:fillRef idx="3">
            <a:schemeClr val="dk1"/>
          </a:fillRef>
          <a:effectRef idx="3">
            <a:schemeClr val="dk1"/>
          </a:effectRef>
          <a:fontRef idx="minor">
            <a:schemeClr val="lt1"/>
          </a:fontRef>
        </dgm:style>
      </dgm:prSet>
      <dgm:spPr>
        <a:xfrm rot="16200000">
          <a:off x="3523045"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spcFirstLastPara="0" vert="horz" wrap="square" lIns="36000" tIns="0" rIns="0" bIns="0" numCol="1" spcCol="1270" anchor="ctr" anchorCtr="0"/>
        <a:lstStyle/>
        <a:p>
          <a:pPr marL="0" lvl="0" algn="ctr" defTabSz="622300">
            <a:lnSpc>
              <a:spcPct val="90000"/>
            </a:lnSpc>
            <a:spcBef>
              <a:spcPct val="0"/>
            </a:spcBef>
            <a:spcAft>
              <a:spcPct val="35000"/>
            </a:spcAft>
            <a:buNone/>
          </a:pPr>
          <a:r>
            <a:rPr lang="en-GB" sz="1200" b="0" kern="1200" dirty="0">
              <a:solidFill>
                <a:schemeClr val="bg1"/>
              </a:solidFill>
              <a:latin typeface="Arial Nova" panose="020B0504020202020204" pitchFamily="34" charset="0"/>
              <a:ea typeface="+mn-ea"/>
              <a:cs typeface="+mn-cs"/>
            </a:rPr>
            <a:t>Theme 3 </a:t>
          </a:r>
        </a:p>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algn="ctr" defTabSz="622300">
            <a:lnSpc>
              <a:spcPct val="90000"/>
            </a:lnSpc>
            <a:spcBef>
              <a:spcPct val="0"/>
            </a:spcBef>
            <a:spcAft>
              <a:spcPct val="35000"/>
            </a:spcAft>
            <a:buNone/>
          </a:pPr>
          <a:r>
            <a:rPr lang="en-GB" sz="1500" b="1" kern="1200" dirty="0">
              <a:solidFill>
                <a:srgbClr val="FFFFFF"/>
              </a:solidFill>
              <a:latin typeface="Arial Nova" panose="020B0504020202020204" pitchFamily="34" charset="0"/>
              <a:ea typeface="+mn-ea"/>
              <a:cs typeface="+mn-cs"/>
            </a:rPr>
            <a:t>€123m </a:t>
          </a:r>
        </a:p>
      </dgm:t>
    </dgm:pt>
    <dgm:pt modelId="{BAF24426-D353-4A1D-936B-F33955872A79}" type="parTrans" cxnId="{0B046063-D2DD-4D35-AC55-E58397FC625C}">
      <dgm:prSet/>
      <dgm:spPr/>
      <dgm:t>
        <a:bodyPr/>
        <a:lstStyle/>
        <a:p>
          <a:endParaRPr lang="en-GB">
            <a:solidFill>
              <a:schemeClr val="bg1"/>
            </a:solidFill>
          </a:endParaRPr>
        </a:p>
      </dgm:t>
    </dgm:pt>
    <dgm:pt modelId="{0B5ACB09-BE4C-48A6-8EE9-2A023835AE9D}" type="sibTrans" cxnId="{0B046063-D2DD-4D35-AC55-E58397FC625C}">
      <dgm:prSet/>
      <dgm:spPr/>
      <dgm:t>
        <a:bodyPr/>
        <a:lstStyle/>
        <a:p>
          <a:endParaRPr lang="en-GB">
            <a:solidFill>
              <a:schemeClr val="bg1"/>
            </a:solidFill>
          </a:endParaRPr>
        </a:p>
      </dgm:t>
    </dgm:pt>
    <dgm:pt modelId="{55E2CA4B-DC04-4B50-BFC2-368A0DC8F4D2}">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ctr">
            <a:buNone/>
          </a:pPr>
          <a:r>
            <a:rPr lang="en-GB" sz="1400" dirty="0">
              <a:solidFill>
                <a:srgbClr val="FFFFFF"/>
              </a:solidFill>
              <a:latin typeface="Arial Nova" panose="020B0504020202020204" pitchFamily="34" charset="0"/>
              <a:ea typeface="+mn-ea"/>
              <a:cs typeface="+mn-cs"/>
            </a:rPr>
            <a:t>Theme 4</a:t>
          </a:r>
        </a:p>
        <a:p>
          <a:pPr algn="ctr">
            <a:buNone/>
          </a:pPr>
          <a:r>
            <a:rPr lang="en-GB" sz="1400" b="1" dirty="0">
              <a:solidFill>
                <a:srgbClr val="FFFFFF"/>
              </a:solidFill>
              <a:latin typeface="Arial Nova" panose="020B0504020202020204" pitchFamily="34" charset="0"/>
              <a:ea typeface="+mn-ea"/>
              <a:cs typeface="+mn-cs"/>
            </a:rPr>
            <a:t>Healthy and Inclusive Communities</a:t>
          </a:r>
          <a:endParaRPr lang="en-GB" sz="2400" b="1" dirty="0">
            <a:solidFill>
              <a:srgbClr val="FFFFFF"/>
            </a:solidFill>
            <a:latin typeface="Arial Nova" panose="020B0504020202020204" pitchFamily="34" charset="0"/>
            <a:ea typeface="+mn-ea"/>
            <a:cs typeface="+mn-cs"/>
          </a:endParaRPr>
        </a:p>
        <a:p>
          <a:pPr algn="ctr">
            <a:buNone/>
          </a:pPr>
          <a:endParaRPr lang="en-GB" sz="1200" b="1" dirty="0">
            <a:solidFill>
              <a:srgbClr val="FFFFFF"/>
            </a:solidFill>
            <a:latin typeface="Arial Nova" panose="020B0504020202020204" pitchFamily="34" charset="0"/>
            <a:ea typeface="+mn-ea"/>
            <a:cs typeface="+mn-cs"/>
          </a:endParaRPr>
        </a:p>
        <a:p>
          <a:pPr algn="ctr">
            <a:buNone/>
          </a:pPr>
          <a:r>
            <a:rPr lang="en-GB" sz="1400" b="1" dirty="0">
              <a:solidFill>
                <a:srgbClr val="FFFFFF"/>
              </a:solidFill>
              <a:latin typeface="Arial Nova" panose="020B0504020202020204" pitchFamily="34" charset="0"/>
              <a:ea typeface="+mn-ea"/>
              <a:cs typeface="+mn-cs"/>
            </a:rPr>
            <a:t>€172m </a:t>
          </a:r>
        </a:p>
      </dgm:t>
    </dgm:pt>
    <dgm:pt modelId="{F2A25DE6-6676-4805-A972-2356303C68F9}" type="parTrans" cxnId="{EFD898D8-F8E7-4572-9734-FE39DE5A0300}">
      <dgm:prSet/>
      <dgm:spPr/>
      <dgm:t>
        <a:bodyPr/>
        <a:lstStyle/>
        <a:p>
          <a:endParaRPr lang="en-GB">
            <a:solidFill>
              <a:schemeClr val="bg1"/>
            </a:solidFill>
          </a:endParaRPr>
        </a:p>
      </dgm:t>
    </dgm:pt>
    <dgm:pt modelId="{87906D4F-40E7-4F1A-AD4C-CCA7B174A2A0}" type="sibTrans" cxnId="{EFD898D8-F8E7-4572-9734-FE39DE5A0300}">
      <dgm:prSet/>
      <dgm:spPr/>
      <dgm:t>
        <a:bodyPr/>
        <a:lstStyle/>
        <a:p>
          <a:endParaRPr lang="en-GB">
            <a:solidFill>
              <a:schemeClr val="bg1"/>
            </a:solidFill>
          </a:endParaRPr>
        </a:p>
      </dgm:t>
    </dgm:pt>
    <dgm:pt modelId="{BAFB3587-1376-4C4F-A82D-2FEA15C27E5C}">
      <dgm:prSet custT="1">
        <dgm:style>
          <a:lnRef idx="0">
            <a:schemeClr val="accent4"/>
          </a:lnRef>
          <a:fillRef idx="3">
            <a:schemeClr val="accent4"/>
          </a:fillRef>
          <a:effectRef idx="3">
            <a:schemeClr val="accent4"/>
          </a:effectRef>
          <a:fontRef idx="minor">
            <a:schemeClr val="lt1"/>
          </a:fontRef>
        </dgm:style>
      </dgm:prSet>
      <dgm:spPr>
        <a:xfrm rot="16200000">
          <a:off x="6951910" y="-90100"/>
          <a:ext cx="1527827" cy="170802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buNone/>
          </a:pPr>
          <a:r>
            <a:rPr lang="en-GB" sz="1400" dirty="0">
              <a:solidFill>
                <a:schemeClr val="accent1">
                  <a:lumMod val="50000"/>
                </a:schemeClr>
              </a:solidFill>
              <a:latin typeface="Arial Nova" panose="020B0504020202020204" pitchFamily="34" charset="0"/>
              <a:ea typeface="+mn-ea"/>
              <a:cs typeface="+mn-cs"/>
            </a:rPr>
            <a:t>Theme 5 </a:t>
          </a:r>
        </a:p>
        <a:p>
          <a:pPr algn="ctr">
            <a:buNone/>
          </a:pPr>
          <a:r>
            <a:rPr lang="en-GB" sz="1400" b="1" dirty="0">
              <a:solidFill>
                <a:schemeClr val="accent1">
                  <a:lumMod val="50000"/>
                </a:schemeClr>
              </a:solidFill>
              <a:latin typeface="Arial Nova" panose="020B0504020202020204" pitchFamily="34" charset="0"/>
              <a:ea typeface="+mn-ea"/>
              <a:cs typeface="+mn-cs"/>
            </a:rPr>
            <a:t>Supporting a Sustainable Future</a:t>
          </a:r>
        </a:p>
        <a:p>
          <a:pPr algn="ctr">
            <a:buNone/>
          </a:pPr>
          <a:endParaRPr lang="en-GB" sz="1400" b="1" dirty="0">
            <a:solidFill>
              <a:schemeClr val="accent1">
                <a:lumMod val="50000"/>
              </a:schemeClr>
            </a:solidFill>
            <a:latin typeface="Arial Nova" panose="020B0504020202020204" pitchFamily="34" charset="0"/>
            <a:ea typeface="+mn-ea"/>
            <a:cs typeface="+mn-cs"/>
          </a:endParaRPr>
        </a:p>
        <a:p>
          <a:pPr algn="ctr">
            <a:buNone/>
          </a:pPr>
          <a:r>
            <a:rPr lang="en-GB" sz="1400" b="1" dirty="0">
              <a:solidFill>
                <a:schemeClr val="accent1">
                  <a:lumMod val="50000"/>
                </a:schemeClr>
              </a:solidFill>
              <a:latin typeface="Arial Nova" panose="020B0504020202020204" pitchFamily="34" charset="0"/>
              <a:ea typeface="+mn-ea"/>
              <a:cs typeface="+mn-cs"/>
            </a:rPr>
            <a:t>€303m</a:t>
          </a:r>
        </a:p>
      </dgm:t>
    </dgm:pt>
    <dgm:pt modelId="{784EFB23-B4C3-4D73-BC50-9A00CA41718E}" type="parTrans" cxnId="{BBE2F28D-2B20-4D38-8561-0F75DF7E940C}">
      <dgm:prSet/>
      <dgm:spPr/>
      <dgm:t>
        <a:bodyPr/>
        <a:lstStyle/>
        <a:p>
          <a:endParaRPr lang="en-GB">
            <a:solidFill>
              <a:schemeClr val="bg1"/>
            </a:solidFill>
          </a:endParaRPr>
        </a:p>
      </dgm:t>
    </dgm:pt>
    <dgm:pt modelId="{D3FD9101-D736-4264-9E43-679ED76D4F47}" type="sibTrans" cxnId="{BBE2F28D-2B20-4D38-8561-0F75DF7E940C}">
      <dgm:prSet/>
      <dgm:spPr/>
      <dgm:t>
        <a:bodyPr/>
        <a:lstStyle/>
        <a:p>
          <a:endParaRPr lang="en-GB">
            <a:solidFill>
              <a:schemeClr val="bg1"/>
            </a:solidFill>
          </a:endParaRPr>
        </a:p>
      </dgm:t>
    </dgm:pt>
    <dgm:pt modelId="{41B1F45F-A0E6-4826-A7F2-F6DC2944DCEA}">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ctr">
            <a:lnSpc>
              <a:spcPct val="90000"/>
            </a:lnSpc>
            <a:buNone/>
          </a:pPr>
          <a:r>
            <a:rPr lang="en-GB" sz="1400" dirty="0">
              <a:solidFill>
                <a:srgbClr val="FFFFFF"/>
              </a:solidFill>
              <a:latin typeface="Arial Nova" panose="020B0504020202020204" pitchFamily="34" charset="0"/>
              <a:ea typeface="+mn-ea"/>
              <a:cs typeface="+mn-cs"/>
            </a:rPr>
            <a:t>Theme 6: </a:t>
          </a:r>
        </a:p>
        <a:p>
          <a:pPr algn="ctr">
            <a:lnSpc>
              <a:spcPct val="90000"/>
            </a:lnSpc>
            <a:buNone/>
          </a:pPr>
          <a:r>
            <a:rPr lang="en-GB" sz="1400" b="1" dirty="0">
              <a:solidFill>
                <a:srgbClr val="FFFFFF"/>
              </a:solidFill>
              <a:latin typeface="Arial Nova" panose="020B0504020202020204" pitchFamily="34" charset="0"/>
              <a:ea typeface="+mn-ea"/>
              <a:cs typeface="+mn-cs"/>
            </a:rPr>
            <a:t>Building and Embedding Partnership and Collaboration</a:t>
          </a:r>
        </a:p>
        <a:p>
          <a:pPr algn="ctr">
            <a:lnSpc>
              <a:spcPct val="150000"/>
            </a:lnSpc>
            <a:buNone/>
          </a:pPr>
          <a:r>
            <a:rPr lang="en-GB" sz="1400" b="1" dirty="0">
              <a:solidFill>
                <a:srgbClr val="FFFFFF"/>
              </a:solidFill>
              <a:latin typeface="Arial Nova" panose="020B0504020202020204" pitchFamily="34" charset="0"/>
              <a:ea typeface="+mn-ea"/>
              <a:cs typeface="+mn-cs"/>
            </a:rPr>
            <a:t>€52m </a:t>
          </a:r>
        </a:p>
      </dgm:t>
    </dgm:pt>
    <dgm:pt modelId="{68A2623A-739B-4159-8D26-3BE4A70C44E5}" type="parTrans" cxnId="{6C08F398-CEED-4D0B-8B47-453795AD1F12}">
      <dgm:prSet/>
      <dgm:spPr/>
      <dgm:t>
        <a:bodyPr/>
        <a:lstStyle/>
        <a:p>
          <a:endParaRPr lang="en-GB">
            <a:solidFill>
              <a:schemeClr val="bg1"/>
            </a:solidFill>
          </a:endParaRPr>
        </a:p>
      </dgm:t>
    </dgm:pt>
    <dgm:pt modelId="{67B05FB1-8A97-4594-A797-51B87B8CD99D}" type="sibTrans" cxnId="{6C08F398-CEED-4D0B-8B47-453795AD1F12}">
      <dgm:prSet/>
      <dgm:spPr/>
      <dgm:t>
        <a:bodyPr/>
        <a:lstStyle/>
        <a:p>
          <a:endParaRPr lang="en-GB">
            <a:solidFill>
              <a:schemeClr val="bg1"/>
            </a:solidFill>
          </a:endParaRPr>
        </a:p>
      </dgm:t>
    </dgm:pt>
    <dgm:pt modelId="{2BC15C70-4622-40E2-8E94-A29A52535ED9}">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43BF5D5D-91D0-41B1-A2F9-52DF225CA5BA}" type="parTrans" cxnId="{1905A961-1FE0-46D7-89ED-CBE4C01889AE}">
      <dgm:prSet/>
      <dgm:spPr/>
      <dgm:t>
        <a:bodyPr/>
        <a:lstStyle/>
        <a:p>
          <a:endParaRPr lang="en-GB">
            <a:solidFill>
              <a:schemeClr val="bg1"/>
            </a:solidFill>
          </a:endParaRPr>
        </a:p>
      </dgm:t>
    </dgm:pt>
    <dgm:pt modelId="{66FBA60A-3B4E-4D65-9974-B3F6B565D9DA}" type="sibTrans" cxnId="{1905A961-1FE0-46D7-89ED-CBE4C01889AE}">
      <dgm:prSet/>
      <dgm:spPr/>
      <dgm:t>
        <a:bodyPr/>
        <a:lstStyle/>
        <a:p>
          <a:endParaRPr lang="en-GB">
            <a:solidFill>
              <a:schemeClr val="bg1"/>
            </a:solidFill>
          </a:endParaRPr>
        </a:p>
      </dgm:t>
    </dgm:pt>
    <dgm:pt modelId="{57C526E8-CE39-49D2-9D20-8CF92AA23AE9}">
      <dgm:prSet custT="1">
        <dgm:style>
          <a:lnRef idx="0">
            <a:schemeClr val="accent4"/>
          </a:lnRef>
          <a:fillRef idx="3">
            <a:schemeClr val="accent4"/>
          </a:fillRef>
          <a:effectRef idx="3">
            <a:schemeClr val="accent4"/>
          </a:effectRef>
          <a:fontRef idx="minor">
            <a:schemeClr val="lt1"/>
          </a:fontRef>
        </dgm:style>
      </dgm:prSet>
      <dgm:spPr>
        <a:xfrm rot="16200000">
          <a:off x="6951910" y="-90100"/>
          <a:ext cx="1527827" cy="170802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7DE3E94B-703B-437C-8F69-EFE819B21DEF}" type="parTrans" cxnId="{8791FF36-50AA-4E3F-BB29-9A8FE8A43FF1}">
      <dgm:prSet/>
      <dgm:spPr/>
      <dgm:t>
        <a:bodyPr/>
        <a:lstStyle/>
        <a:p>
          <a:endParaRPr lang="en-GB">
            <a:solidFill>
              <a:schemeClr val="bg1"/>
            </a:solidFill>
          </a:endParaRPr>
        </a:p>
      </dgm:t>
    </dgm:pt>
    <dgm:pt modelId="{03A9541B-F7A8-4D4F-9FE5-D87B54A701C1}" type="sibTrans" cxnId="{8791FF36-50AA-4E3F-BB29-9A8FE8A43FF1}">
      <dgm:prSet/>
      <dgm:spPr/>
      <dgm:t>
        <a:bodyPr/>
        <a:lstStyle/>
        <a:p>
          <a:endParaRPr lang="en-GB">
            <a:solidFill>
              <a:schemeClr val="bg1"/>
            </a:solidFill>
          </a:endParaRPr>
        </a:p>
      </dgm:t>
    </dgm:pt>
    <dgm:pt modelId="{91BCA23C-EE64-41C4-AB79-CF7D24DDCF96}">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l">
            <a:lnSpc>
              <a:spcPct val="90000"/>
            </a:lnSpc>
            <a:buChar char="•"/>
          </a:pPr>
          <a:endParaRPr lang="en-GB" sz="1400" dirty="0">
            <a:solidFill>
              <a:srgbClr val="FFFFFF"/>
            </a:solidFill>
            <a:latin typeface="Arial Nova" panose="020B0504020202020204" pitchFamily="34" charset="0"/>
            <a:ea typeface="+mn-ea"/>
            <a:cs typeface="+mn-cs"/>
          </a:endParaRPr>
        </a:p>
      </dgm:t>
    </dgm:pt>
    <dgm:pt modelId="{3241A7CA-B422-4BA6-A8F8-8B801414EEA8}" type="parTrans" cxnId="{FD2BD279-94FC-49EA-919F-F611591908FD}">
      <dgm:prSet/>
      <dgm:spPr/>
      <dgm:t>
        <a:bodyPr/>
        <a:lstStyle/>
        <a:p>
          <a:endParaRPr lang="en-GB">
            <a:solidFill>
              <a:schemeClr val="bg1"/>
            </a:solidFill>
          </a:endParaRPr>
        </a:p>
      </dgm:t>
    </dgm:pt>
    <dgm:pt modelId="{C05F943A-0A9F-4DFB-8DF9-0D4BF07730DE}" type="sibTrans" cxnId="{FD2BD279-94FC-49EA-919F-F611591908FD}">
      <dgm:prSet/>
      <dgm:spPr/>
      <dgm:t>
        <a:bodyPr/>
        <a:lstStyle/>
        <a:p>
          <a:endParaRPr lang="en-GB">
            <a:solidFill>
              <a:schemeClr val="bg1"/>
            </a:solidFill>
          </a:endParaRPr>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2000000" custLinFactX="-9200" custLinFactNeighborX="-100000">
        <dgm:presLayoutVars>
          <dgm:bulletEnabled val="1"/>
        </dgm:presLayoutVars>
      </dgm:prSet>
      <dgm:spPr>
        <a:xfrm rot="16200000">
          <a:off x="128380" y="-128380"/>
          <a:ext cx="1545843" cy="1802604"/>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2000000">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2000000">
        <dgm:presLayoutVars>
          <dgm:bulletEnabled val="1"/>
        </dgm:presLayoutVars>
      </dgm:prSet>
      <dgm:spPr>
        <a:xfrm rot="16200000">
          <a:off x="3751418" y="-128380"/>
          <a:ext cx="1545843" cy="1802604"/>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2000000">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2000000">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2000000">
        <dgm:presLayoutVars>
          <dgm:bulletEnabled val="1"/>
        </dgm:presLayoutVars>
      </dgm:prSet>
      <dgm:spPr>
        <a:prstGeom prst="roundRect">
          <a:avLst/>
        </a:prstGeom>
      </dgm:spPr>
    </dgm:pt>
  </dgm:ptLst>
  <dgm:cxnLst>
    <dgm:cxn modelId="{A2AAE025-9C39-474B-BA38-577A572652F1}" type="presOf" srcId="{91BCA23C-EE64-41C4-AB79-CF7D24DDCF96}" destId="{59823D60-23F0-4C03-BE13-FD3B217EC9EA}" srcOrd="0" destOrd="1" presId="urn:microsoft.com/office/officeart/2005/8/layout/hList6"/>
    <dgm:cxn modelId="{00211229-5F55-45FE-8BE2-43320CD81057}" type="presOf" srcId="{6A38D1C2-DA48-477C-A404-CC34C722E2E4}" destId="{371FEF1E-DC97-44C5-A3EB-D27D203A2C33}" srcOrd="0" destOrd="0" presId="urn:microsoft.com/office/officeart/2005/8/layout/hList6"/>
    <dgm:cxn modelId="{8791FF36-50AA-4E3F-BB29-9A8FE8A43FF1}" srcId="{BAFB3587-1376-4C4F-A82D-2FEA15C27E5C}" destId="{57C526E8-CE39-49D2-9D20-8CF92AA23AE9}" srcOrd="0" destOrd="0" parTransId="{7DE3E94B-703B-437C-8F69-EFE819B21DEF}" sibTransId="{03A9541B-F7A8-4D4F-9FE5-D87B54A701C1}"/>
    <dgm:cxn modelId="{75AD1F5C-D012-4725-800A-1D3209CE9D05}" srcId="{B0A1222F-FFC6-40D2-9933-A2DFCC113D60}" destId="{6A38D1C2-DA48-477C-A404-CC34C722E2E4}" srcOrd="0" destOrd="0" parTransId="{342001FF-7B22-4F10-BB2F-8CBABC0CABC2}" sibTransId="{A9CAD659-A4E5-4D5D-9445-8D6374A72856}"/>
    <dgm:cxn modelId="{1905A961-1FE0-46D7-89ED-CBE4C01889AE}" srcId="{55E2CA4B-DC04-4B50-BFC2-368A0DC8F4D2}" destId="{2BC15C70-4622-40E2-8E94-A29A52535ED9}" srcOrd="0" destOrd="0" parTransId="{43BF5D5D-91D0-41B1-A2F9-52DF225CA5BA}" sibTransId="{66FBA60A-3B4E-4D65-9974-B3F6B565D9DA}"/>
    <dgm:cxn modelId="{0B046063-D2DD-4D35-AC55-E58397FC625C}" srcId="{B0A1222F-FFC6-40D2-9933-A2DFCC113D60}" destId="{0220D621-D385-495B-B97E-C1A1E472DEF4}" srcOrd="2" destOrd="0" parTransId="{BAF24426-D353-4A1D-936B-F33955872A79}" sibTransId="{0B5ACB09-BE4C-48A6-8EE9-2A023835AE9D}"/>
    <dgm:cxn modelId="{58153366-B633-4272-BA5D-0D34FA3614B3}" type="presOf" srcId="{55E2CA4B-DC04-4B50-BFC2-368A0DC8F4D2}" destId="{5096A1B6-7851-49CE-B5A0-E01C398B0303}" srcOrd="0" destOrd="0" presId="urn:microsoft.com/office/officeart/2005/8/layout/hList6"/>
    <dgm:cxn modelId="{9E8DE249-7B24-4DFE-80BE-979C37A845D5}" type="presOf" srcId="{0220D621-D385-495B-B97E-C1A1E472DEF4}" destId="{0DC863C4-3284-40CC-9EA3-72E33848D2FD}" srcOrd="0" destOrd="0" presId="urn:microsoft.com/office/officeart/2005/8/layout/hList6"/>
    <dgm:cxn modelId="{B5731C57-3711-45B7-B922-BE9F6506E3B0}" type="presOf" srcId="{BAFB3587-1376-4C4F-A82D-2FEA15C27E5C}" destId="{632A4198-5AED-4D09-B244-94E22E15D13D}" srcOrd="0" destOrd="0" presId="urn:microsoft.com/office/officeart/2005/8/layout/hList6"/>
    <dgm:cxn modelId="{72CE2479-0C33-4148-978F-3AB42C30BCFC}" type="presOf" srcId="{41B1F45F-A0E6-4826-A7F2-F6DC2944DCEA}" destId="{59823D60-23F0-4C03-BE13-FD3B217EC9EA}" srcOrd="0" destOrd="0" presId="urn:microsoft.com/office/officeart/2005/8/layout/hList6"/>
    <dgm:cxn modelId="{FD2BD279-94FC-49EA-919F-F611591908FD}" srcId="{41B1F45F-A0E6-4826-A7F2-F6DC2944DCEA}" destId="{91BCA23C-EE64-41C4-AB79-CF7D24DDCF96}" srcOrd="0" destOrd="0" parTransId="{3241A7CA-B422-4BA6-A8F8-8B801414EEA8}" sibTransId="{C05F943A-0A9F-4DFB-8DF9-0D4BF07730DE}"/>
    <dgm:cxn modelId="{BBE2F28D-2B20-4D38-8561-0F75DF7E940C}" srcId="{B0A1222F-FFC6-40D2-9933-A2DFCC113D60}" destId="{BAFB3587-1376-4C4F-A82D-2FEA15C27E5C}" srcOrd="4" destOrd="0" parTransId="{784EFB23-B4C3-4D73-BC50-9A00CA41718E}" sibTransId="{D3FD9101-D736-4264-9E43-679ED76D4F47}"/>
    <dgm:cxn modelId="{6C08F398-CEED-4D0B-8B47-453795AD1F12}" srcId="{B0A1222F-FFC6-40D2-9933-A2DFCC113D60}" destId="{41B1F45F-A0E6-4826-A7F2-F6DC2944DCEA}" srcOrd="5" destOrd="0" parTransId="{68A2623A-739B-4159-8D26-3BE4A70C44E5}" sibTransId="{67B05FB1-8A97-4594-A797-51B87B8CD99D}"/>
    <dgm:cxn modelId="{1BB1699D-5BAF-468B-9FAF-1B7A0FF7426F}" type="presOf" srcId="{2BC15C70-4622-40E2-8E94-A29A52535ED9}" destId="{5096A1B6-7851-49CE-B5A0-E01C398B0303}" srcOrd="0" destOrd="1" presId="urn:microsoft.com/office/officeart/2005/8/layout/hList6"/>
    <dgm:cxn modelId="{DDE606A6-0D6D-478F-9CC7-61E663ABA63B}" type="presOf" srcId="{57C526E8-CE39-49D2-9D20-8CF92AA23AE9}" destId="{632A4198-5AED-4D09-B244-94E22E15D13D}" srcOrd="0" destOrd="1" presId="urn:microsoft.com/office/officeart/2005/8/layout/hList6"/>
    <dgm:cxn modelId="{B46419ED-D6E1-4AF6-859F-70F5492B9D8B}" type="presOf" srcId="{0771CB28-B207-468D-845D-6AF7352E40B3}" destId="{E2F5859C-771A-4614-BE5E-BA8F90B68A9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2A93ACDD-4149-4DF3-A1CF-D89314B349A7}" type="presOf" srcId="{B0A1222F-FFC6-40D2-9933-A2DFCC113D60}" destId="{C862EE6D-7B03-49F8-A034-3A4613BD2311}" srcOrd="0" destOrd="0" presId="urn:microsoft.com/office/officeart/2005/8/layout/hList6"/>
    <dgm:cxn modelId="{001A1316-B2E7-4201-9A01-E4D485DC2122}" type="presParOf" srcId="{C862EE6D-7B03-49F8-A034-3A4613BD2311}" destId="{371FEF1E-DC97-44C5-A3EB-D27D203A2C33}" srcOrd="0" destOrd="0" presId="urn:microsoft.com/office/officeart/2005/8/layout/hList6"/>
    <dgm:cxn modelId="{43136C12-B8DF-40DF-A05B-0FC4950996C3}" type="presParOf" srcId="{C862EE6D-7B03-49F8-A034-3A4613BD2311}" destId="{EF764C87-0CB6-4281-A6E0-A54355725AAD}" srcOrd="1" destOrd="0" presId="urn:microsoft.com/office/officeart/2005/8/layout/hList6"/>
    <dgm:cxn modelId="{92A73307-6325-4DF8-A43F-3969F004FF2F}" type="presParOf" srcId="{C862EE6D-7B03-49F8-A034-3A4613BD2311}" destId="{E2F5859C-771A-4614-BE5E-BA8F90B68A91}" srcOrd="2" destOrd="0" presId="urn:microsoft.com/office/officeart/2005/8/layout/hList6"/>
    <dgm:cxn modelId="{1C325259-9B03-4D3D-AC8E-032DB1247D7E}" type="presParOf" srcId="{C862EE6D-7B03-49F8-A034-3A4613BD2311}" destId="{D80590F2-C9B7-4C16-8583-FE81A5E07635}" srcOrd="3" destOrd="0" presId="urn:microsoft.com/office/officeart/2005/8/layout/hList6"/>
    <dgm:cxn modelId="{E0D1D729-3E55-492E-8FA8-D58BCCD2386B}" type="presParOf" srcId="{C862EE6D-7B03-49F8-A034-3A4613BD2311}" destId="{0DC863C4-3284-40CC-9EA3-72E33848D2FD}" srcOrd="4" destOrd="0" presId="urn:microsoft.com/office/officeart/2005/8/layout/hList6"/>
    <dgm:cxn modelId="{A5EB26F1-62DF-4431-97DE-3F16E3D5DDE1}" type="presParOf" srcId="{C862EE6D-7B03-49F8-A034-3A4613BD2311}" destId="{7272221A-23D7-424E-9D9C-B016CE23DF7E}" srcOrd="5" destOrd="0" presId="urn:microsoft.com/office/officeart/2005/8/layout/hList6"/>
    <dgm:cxn modelId="{57473D9B-C300-46E6-B1A3-40C54C199C71}" type="presParOf" srcId="{C862EE6D-7B03-49F8-A034-3A4613BD2311}" destId="{5096A1B6-7851-49CE-B5A0-E01C398B0303}" srcOrd="6" destOrd="0" presId="urn:microsoft.com/office/officeart/2005/8/layout/hList6"/>
    <dgm:cxn modelId="{DC7D27C6-DD98-4A47-90F6-8CF417D2F519}" type="presParOf" srcId="{C862EE6D-7B03-49F8-A034-3A4613BD2311}" destId="{4F55E9B4-664C-4274-A1C9-7D7FEE395EF0}" srcOrd="7" destOrd="0" presId="urn:microsoft.com/office/officeart/2005/8/layout/hList6"/>
    <dgm:cxn modelId="{AE8757CE-FBFC-47C9-999D-04E9D946EF7A}" type="presParOf" srcId="{C862EE6D-7B03-49F8-A034-3A4613BD2311}" destId="{632A4198-5AED-4D09-B244-94E22E15D13D}" srcOrd="8" destOrd="0" presId="urn:microsoft.com/office/officeart/2005/8/layout/hList6"/>
    <dgm:cxn modelId="{B696F735-FC29-4417-B505-E23D8FC22662}" type="presParOf" srcId="{C862EE6D-7B03-49F8-A034-3A4613BD2311}" destId="{1B27071F-7F4E-4499-A4B9-46DFAADEF0A3}" srcOrd="9" destOrd="0" presId="urn:microsoft.com/office/officeart/2005/8/layout/hList6"/>
    <dgm:cxn modelId="{EF89533E-3194-41FF-B93D-7A8BA3310DED}"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FF0000"/>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chemeClr val="bg1"/>
        </a:solidFill>
        <a:ln>
          <a:solidFill>
            <a:schemeClr val="tx1"/>
          </a:solidFill>
        </a:ln>
      </dgm:spPr>
      <dgm:t>
        <a:bodyPr/>
        <a:lstStyle/>
        <a:p>
          <a:r>
            <a:rPr lang="en-GB" sz="1800" dirty="0">
              <a:ln>
                <a:noFill/>
              </a:ln>
              <a:solidFill>
                <a:schemeClr val="tx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chemeClr val="bg1"/>
        </a:solidFill>
        <a:ln>
          <a:solidFill>
            <a:schemeClr val="tx1"/>
          </a:solidFill>
        </a:ln>
      </dgm:spPr>
      <dgm:t>
        <a:bodyPr/>
        <a:lstStyle/>
        <a:p>
          <a:r>
            <a:rPr lang="en-GB" sz="1800" dirty="0">
              <a:solidFill>
                <a:schemeClr val="tx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chemeClr val="bg1"/>
        </a:solidFill>
        <a:ln>
          <a:solidFill>
            <a:schemeClr val="tx1"/>
          </a:solidFill>
        </a:ln>
      </dgm:spPr>
      <dgm:t>
        <a:bodyPr/>
        <a:lstStyle/>
        <a:p>
          <a:r>
            <a:rPr lang="en-GB" sz="1800" dirty="0">
              <a:solidFill>
                <a:schemeClr val="tx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FF0000"/>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chemeClr val="bg1"/>
        </a:solidFill>
        <a:ln>
          <a:solidFill>
            <a:schemeClr val="tx1"/>
          </a:solidFill>
        </a:ln>
      </dgm:spPr>
      <dgm:t>
        <a:bodyPr/>
        <a:lstStyle/>
        <a:p>
          <a:r>
            <a:rPr lang="en-GB" sz="1800" dirty="0">
              <a:ln>
                <a:noFill/>
              </a:ln>
              <a:solidFill>
                <a:schemeClr val="tx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chemeClr val="bg1"/>
        </a:solidFill>
        <a:ln>
          <a:solidFill>
            <a:schemeClr val="tx1"/>
          </a:solidFill>
        </a:ln>
      </dgm:spPr>
      <dgm:t>
        <a:bodyPr/>
        <a:lstStyle/>
        <a:p>
          <a:r>
            <a:rPr lang="en-GB" sz="1800" dirty="0">
              <a:solidFill>
                <a:schemeClr val="tx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chemeClr val="bg1"/>
        </a:solidFill>
        <a:ln>
          <a:solidFill>
            <a:schemeClr val="tx1"/>
          </a:solidFill>
        </a:ln>
      </dgm:spPr>
      <dgm:t>
        <a:bodyPr/>
        <a:lstStyle/>
        <a:p>
          <a:r>
            <a:rPr lang="en-GB" sz="1800" dirty="0">
              <a:solidFill>
                <a:schemeClr val="tx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028F36"/>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rgbClr val="FF0000"/>
        </a:solidFill>
        <a:ln>
          <a:solidFill>
            <a:schemeClr val="bg1"/>
          </a:solidFill>
        </a:ln>
      </dgm:spPr>
      <dgm:t>
        <a:bodyPr/>
        <a:lstStyle/>
        <a:p>
          <a:r>
            <a:rPr lang="en-GB" sz="1800" dirty="0">
              <a:ln>
                <a:noFill/>
              </a:ln>
              <a:solidFill>
                <a:schemeClr val="bg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chemeClr val="bg1"/>
        </a:solidFill>
        <a:ln>
          <a:solidFill>
            <a:schemeClr val="tx1"/>
          </a:solidFill>
        </a:ln>
      </dgm:spPr>
      <dgm:t>
        <a:bodyPr/>
        <a:lstStyle/>
        <a:p>
          <a:r>
            <a:rPr lang="en-GB" sz="1800" dirty="0">
              <a:solidFill>
                <a:schemeClr val="tx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chemeClr val="bg1"/>
        </a:solidFill>
        <a:ln>
          <a:solidFill>
            <a:schemeClr val="tx1"/>
          </a:solidFill>
        </a:ln>
      </dgm:spPr>
      <dgm:t>
        <a:bodyPr/>
        <a:lstStyle/>
        <a:p>
          <a:r>
            <a:rPr lang="en-GB" sz="1800" dirty="0">
              <a:solidFill>
                <a:schemeClr val="tx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028F36"/>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rgbClr val="028F36"/>
        </a:solidFill>
        <a:ln>
          <a:solidFill>
            <a:schemeClr val="bg1"/>
          </a:solidFill>
        </a:ln>
      </dgm:spPr>
      <dgm:t>
        <a:bodyPr/>
        <a:lstStyle/>
        <a:p>
          <a:r>
            <a:rPr lang="en-GB" sz="1800" dirty="0">
              <a:ln>
                <a:noFill/>
              </a:ln>
              <a:solidFill>
                <a:schemeClr val="bg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rgbClr val="FF0000"/>
        </a:solidFill>
        <a:ln>
          <a:solidFill>
            <a:schemeClr val="bg1"/>
          </a:solidFill>
        </a:ln>
      </dgm:spPr>
      <dgm:t>
        <a:bodyPr/>
        <a:lstStyle/>
        <a:p>
          <a:r>
            <a:rPr lang="en-GB" sz="1800" dirty="0">
              <a:solidFill>
                <a:schemeClr val="bg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chemeClr val="bg1"/>
        </a:solidFill>
        <a:ln>
          <a:solidFill>
            <a:schemeClr val="tx1"/>
          </a:solidFill>
        </a:ln>
      </dgm:spPr>
      <dgm:t>
        <a:bodyPr/>
        <a:lstStyle/>
        <a:p>
          <a:r>
            <a:rPr lang="en-GB" sz="1800" dirty="0">
              <a:solidFill>
                <a:schemeClr val="tx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028F36"/>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rgbClr val="028F36"/>
        </a:solidFill>
        <a:ln>
          <a:solidFill>
            <a:schemeClr val="bg1"/>
          </a:solidFill>
        </a:ln>
      </dgm:spPr>
      <dgm:t>
        <a:bodyPr/>
        <a:lstStyle/>
        <a:p>
          <a:r>
            <a:rPr lang="en-GB" sz="1800" dirty="0">
              <a:ln>
                <a:noFill/>
              </a:ln>
              <a:solidFill>
                <a:schemeClr val="bg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rgbClr val="028F36"/>
        </a:solidFill>
        <a:ln>
          <a:solidFill>
            <a:schemeClr val="bg1"/>
          </a:solidFill>
        </a:ln>
      </dgm:spPr>
      <dgm:t>
        <a:bodyPr/>
        <a:lstStyle/>
        <a:p>
          <a:r>
            <a:rPr lang="en-GB" sz="1800" dirty="0">
              <a:solidFill>
                <a:schemeClr val="bg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rgbClr val="FF0000"/>
        </a:solidFill>
        <a:ln>
          <a:solidFill>
            <a:schemeClr val="bg1"/>
          </a:solidFill>
        </a:ln>
      </dgm:spPr>
      <dgm:t>
        <a:bodyPr/>
        <a:lstStyle/>
        <a:p>
          <a:r>
            <a:rPr lang="en-GB" sz="1800" dirty="0">
              <a:solidFill>
                <a:schemeClr val="bg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028F36"/>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rgbClr val="028F36"/>
        </a:solidFill>
        <a:ln>
          <a:solidFill>
            <a:schemeClr val="bg1"/>
          </a:solidFill>
        </a:ln>
      </dgm:spPr>
      <dgm:t>
        <a:bodyPr/>
        <a:lstStyle/>
        <a:p>
          <a:r>
            <a:rPr lang="en-GB" sz="1800" dirty="0">
              <a:ln>
                <a:noFill/>
              </a:ln>
              <a:solidFill>
                <a:schemeClr val="bg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rgbClr val="028F36"/>
        </a:solidFill>
        <a:ln>
          <a:solidFill>
            <a:schemeClr val="bg1"/>
          </a:solidFill>
        </a:ln>
      </dgm:spPr>
      <dgm:t>
        <a:bodyPr/>
        <a:lstStyle/>
        <a:p>
          <a:r>
            <a:rPr lang="en-GB" sz="1800" dirty="0">
              <a:solidFill>
                <a:schemeClr val="bg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rgbClr val="FF0000"/>
        </a:solidFill>
        <a:ln>
          <a:solidFill>
            <a:schemeClr val="bg1"/>
          </a:solidFill>
        </a:ln>
      </dgm:spPr>
      <dgm:t>
        <a:bodyPr/>
        <a:lstStyle/>
        <a:p>
          <a:r>
            <a:rPr lang="en-GB" sz="1800" dirty="0">
              <a:solidFill>
                <a:schemeClr val="bg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028F36"/>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rgbClr val="028F36"/>
        </a:solidFill>
        <a:ln>
          <a:solidFill>
            <a:schemeClr val="bg1"/>
          </a:solidFill>
        </a:ln>
      </dgm:spPr>
      <dgm:t>
        <a:bodyPr/>
        <a:lstStyle/>
        <a:p>
          <a:r>
            <a:rPr lang="en-GB" sz="1800" dirty="0">
              <a:ln>
                <a:noFill/>
              </a:ln>
              <a:solidFill>
                <a:schemeClr val="bg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rgbClr val="028F36"/>
        </a:solidFill>
        <a:ln>
          <a:solidFill>
            <a:schemeClr val="bg1"/>
          </a:solidFill>
        </a:ln>
      </dgm:spPr>
      <dgm:t>
        <a:bodyPr/>
        <a:lstStyle/>
        <a:p>
          <a:r>
            <a:rPr lang="en-GB" sz="1800" dirty="0">
              <a:solidFill>
                <a:schemeClr val="bg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rgbClr val="FF0000"/>
        </a:solidFill>
        <a:ln>
          <a:solidFill>
            <a:schemeClr val="bg1"/>
          </a:solidFill>
        </a:ln>
      </dgm:spPr>
      <dgm:t>
        <a:bodyPr/>
        <a:lstStyle/>
        <a:p>
          <a:r>
            <a:rPr lang="en-GB" sz="1800" dirty="0">
              <a:solidFill>
                <a:schemeClr val="bg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028F36"/>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rgbClr val="028F36"/>
        </a:solidFill>
        <a:ln>
          <a:solidFill>
            <a:schemeClr val="bg1"/>
          </a:solidFill>
        </a:ln>
      </dgm:spPr>
      <dgm:t>
        <a:bodyPr/>
        <a:lstStyle/>
        <a:p>
          <a:r>
            <a:rPr lang="en-GB" sz="1800" dirty="0">
              <a:ln>
                <a:noFill/>
              </a:ln>
              <a:solidFill>
                <a:schemeClr val="bg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rgbClr val="028F36"/>
        </a:solidFill>
        <a:ln>
          <a:solidFill>
            <a:schemeClr val="bg1"/>
          </a:solidFill>
        </a:ln>
      </dgm:spPr>
      <dgm:t>
        <a:bodyPr/>
        <a:lstStyle/>
        <a:p>
          <a:r>
            <a:rPr lang="en-GB" sz="1800" dirty="0">
              <a:solidFill>
                <a:schemeClr val="bg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rgbClr val="FF0000"/>
        </a:solidFill>
        <a:ln>
          <a:solidFill>
            <a:schemeClr val="bg1"/>
          </a:solidFill>
        </a:ln>
      </dgm:spPr>
      <dgm:t>
        <a:bodyPr/>
        <a:lstStyle/>
        <a:p>
          <a:r>
            <a:rPr lang="en-GB" sz="1800" dirty="0">
              <a:solidFill>
                <a:schemeClr val="bg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28F36"/>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028F36"/>
        </a:solidFill>
        <a:ln>
          <a:solidFill>
            <a:schemeClr val="bg1"/>
          </a:solidFill>
        </a:ln>
      </dgm:spPr>
      <dgm:t>
        <a:bodyPr/>
        <a:lstStyle/>
        <a:p>
          <a:r>
            <a:rPr lang="en-GB" sz="1800" dirty="0" err="1">
              <a:solidFill>
                <a:schemeClr val="bg1"/>
              </a:solidFill>
            </a:rPr>
            <a:t>PfG</a:t>
          </a:r>
          <a:endParaRPr lang="en-GB" sz="1800" dirty="0">
            <a:solidFill>
              <a:schemeClr val="bg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rgbClr val="028F36"/>
        </a:solidFill>
        <a:ln>
          <a:solidFill>
            <a:schemeClr val="bg1"/>
          </a:solidFill>
        </a:ln>
      </dgm:spPr>
      <dgm:t>
        <a:bodyPr/>
        <a:lstStyle/>
        <a:p>
          <a:r>
            <a:rPr lang="en-GB" sz="1800" dirty="0">
              <a:ln>
                <a:noFill/>
              </a:ln>
              <a:solidFill>
                <a:schemeClr val="bg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rgbClr val="028F36"/>
        </a:solidFill>
        <a:ln>
          <a:solidFill>
            <a:schemeClr val="bg1"/>
          </a:solidFill>
        </a:ln>
      </dgm:spPr>
      <dgm:t>
        <a:bodyPr/>
        <a:lstStyle/>
        <a:p>
          <a:r>
            <a:rPr lang="en-GB" sz="1800" dirty="0">
              <a:solidFill>
                <a:schemeClr val="bg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rgbClr val="028F36"/>
        </a:solidFill>
        <a:ln>
          <a:solidFill>
            <a:schemeClr val="bg1"/>
          </a:solidFill>
        </a:ln>
      </dgm:spPr>
      <dgm:t>
        <a:bodyPr/>
        <a:lstStyle/>
        <a:p>
          <a:r>
            <a:rPr lang="en-GB" sz="1800" dirty="0">
              <a:solidFill>
                <a:schemeClr val="bg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rgbClr val="FF0000"/>
        </a:solidFill>
        <a:ln>
          <a:solidFill>
            <a:schemeClr val="bg1"/>
          </a:solidFill>
        </a:ln>
      </dgm:spPr>
      <dgm:t>
        <a:bodyPr/>
        <a:lstStyle/>
        <a:p>
          <a:r>
            <a:rPr lang="en-GB" sz="1800" dirty="0">
              <a:solidFill>
                <a:schemeClr val="bg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IA5.3</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91B59"/>
        </a:solidFill>
        <a:ln>
          <a:solidFill>
            <a:schemeClr val="bg1"/>
          </a:solidFill>
        </a:ln>
      </dgm:spPr>
      <dgm:t>
        <a:bodyPr/>
        <a:lstStyle/>
        <a:p>
          <a:r>
            <a:rPr lang="en-GB" sz="1800" dirty="0">
              <a:solidFill>
                <a:schemeClr val="bg1"/>
              </a:solidFill>
            </a:rPr>
            <a:t>Policies</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FF0000"/>
        </a:solidFill>
        <a:ln>
          <a:solidFill>
            <a:schemeClr val="bg1"/>
          </a:solidFill>
        </a:ln>
      </dgm:spPr>
      <dgm:t>
        <a:bodyPr/>
        <a:lstStyle/>
        <a:p>
          <a:r>
            <a:rPr lang="en-GB" sz="1800" dirty="0">
              <a:solidFill>
                <a:schemeClr val="bg1"/>
              </a:solidFill>
            </a:rPr>
            <a:t>Info</a:t>
          </a: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3">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3">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3" custLinFactNeighborX="3140">
        <dgm:presLayoutVars>
          <dgm:bulletEnabled val="1"/>
        </dgm:presLayoutVars>
      </dgm:prSet>
      <dgm:spPr/>
    </dgm:pt>
  </dgm:ptLst>
  <dgm:cxnLst>
    <dgm:cxn modelId="{DB73E719-8E26-4E16-B828-079EA9A72762}" type="presOf" srcId="{BF90D7BC-18C6-4EA7-9E71-1210E936AA83}" destId="{406CFF83-C99E-4E20-9BB9-8B5EC61A1161}"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5DD4FB8E-B1AD-46E4-864F-8AB74F8F6194}" type="presOf" srcId="{A118D530-06A6-49C6-9D15-1FF102D77476}" destId="{D48DE1F4-67EB-4462-9217-FA4392D29A10}"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1">
            <a:schemeClr val="dk1"/>
          </a:lnRef>
          <a:fillRef idx="2">
            <a:schemeClr val="dk1"/>
          </a:fillRef>
          <a:effectRef idx="1">
            <a:schemeClr val="dk1"/>
          </a:effectRef>
          <a:fontRef idx="minor">
            <a:schemeClr val="dk1"/>
          </a:fontRef>
        </dgm:style>
      </dgm:prSet>
      <dgm:spPr>
        <a:xfrm rot="16200000">
          <a:off x="-926342"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spcFirstLastPara="0" vert="horz" wrap="square" lIns="0" tIns="0" rIns="0" bIns="0" numCol="1" spcCol="1270" anchor="ctr" anchorCtr="0"/>
        <a:lstStyle/>
        <a:p>
          <a:pPr algn="ctr">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1.2 Empowering Communities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1.3 Building Positive Relations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1.4 Reimaging Communities</a:t>
          </a:r>
        </a:p>
      </dgm:t>
    </dgm:pt>
    <dgm:pt modelId="{342001FF-7B22-4F10-BB2F-8CBABC0CABC2}" type="parTrans" cxnId="{75AD1F5C-D012-4725-800A-1D3209CE9D05}">
      <dgm:prSet/>
      <dgm:spPr/>
      <dgm:t>
        <a:bodyPr/>
        <a:lstStyle/>
        <a:p>
          <a:pPr algn="l"/>
          <a:endParaRPr lang="en-GB" sz="1000"/>
        </a:p>
      </dgm:t>
    </dgm:pt>
    <dgm:pt modelId="{A9CAD659-A4E5-4D5D-9445-8D6374A72856}" type="sibTrans" cxnId="{75AD1F5C-D012-4725-800A-1D3209CE9D05}">
      <dgm:prSet/>
      <dgm:spPr/>
      <dgm:t>
        <a:bodyPr/>
        <a:lstStyle/>
        <a:p>
          <a:pPr algn="l"/>
          <a:endParaRPr lang="en-GB" sz="1000"/>
        </a:p>
      </dgm:t>
    </dgm:pt>
    <dgm:pt modelId="{0771CB28-B207-468D-845D-6AF7352E40B3}">
      <dgm:prSet phldrT="[Text]" custT="1">
        <dgm:style>
          <a:lnRef idx="1">
            <a:schemeClr val="dk1"/>
          </a:lnRef>
          <a:fillRef idx="2">
            <a:schemeClr val="dk1"/>
          </a:fillRef>
          <a:effectRef idx="1">
            <a:schemeClr val="dk1"/>
          </a:effectRef>
          <a:fontRef idx="minor">
            <a:schemeClr val="dk1"/>
          </a:fontRef>
        </dgm:style>
      </dgm:prSet>
      <dgm:spPr>
        <a:xfrm rot="16200000">
          <a:off x="813953"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lIns="0" rIns="0"/>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2.2 Programme Area Innovation Challenge Fund</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2.3 Programme Area Skills Programme</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l"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2.4 Smart Cities, Towns and Villages</a:t>
          </a:r>
        </a:p>
      </dgm:t>
    </dgm:pt>
    <dgm:pt modelId="{5338960D-71AA-45B9-8147-8F08861648A1}" type="parTrans" cxnId="{4051A1F3-FA82-4EE3-83AF-562A72718807}">
      <dgm:prSet/>
      <dgm:spPr/>
      <dgm:t>
        <a:bodyPr/>
        <a:lstStyle/>
        <a:p>
          <a:pPr algn="l"/>
          <a:endParaRPr lang="en-GB" sz="1000"/>
        </a:p>
      </dgm:t>
    </dgm:pt>
    <dgm:pt modelId="{614A9F6A-2852-4C52-A288-CB6485551563}" type="sibTrans" cxnId="{4051A1F3-FA82-4EE3-83AF-562A72718807}">
      <dgm:prSet/>
      <dgm:spPr/>
      <dgm:t>
        <a:bodyPr/>
        <a:lstStyle/>
        <a:p>
          <a:pPr algn="l"/>
          <a:endParaRPr lang="en-GB" sz="1000"/>
        </a:p>
      </dgm:t>
    </dgm:pt>
    <dgm:pt modelId="{0220D621-D385-495B-B97E-C1A1E472DEF4}">
      <dgm:prSet phldrT="[Text]" custT="1">
        <dgm:style>
          <a:lnRef idx="1">
            <a:schemeClr val="dk1"/>
          </a:lnRef>
          <a:fillRef idx="2">
            <a:schemeClr val="dk1"/>
          </a:fillRef>
          <a:effectRef idx="1">
            <a:schemeClr val="dk1"/>
          </a:effectRef>
          <a:fontRef idx="minor">
            <a:schemeClr val="dk1"/>
          </a:fontRef>
        </dgm:style>
      </dgm:prSet>
      <dgm:spPr>
        <a:xfrm rot="16200000">
          <a:off x="2568935"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spcFirstLastPara="0" vert="horz" wrap="square" lIns="0" tIns="0" rIns="0" bIns="0" numCol="1" spcCol="1270" anchor="ctr" anchorCtr="0"/>
        <a:lstStyle/>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3.1 Shared Learning Together Education Programme</a:t>
          </a:r>
        </a:p>
        <a:p>
          <a:pPr marL="0" lvl="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3.2 PEACEPLUS Youth Programme</a:t>
          </a:r>
        </a:p>
        <a:p>
          <a:pPr marL="0" lvl="0" algn="ctr" defTabSz="533400">
            <a:lnSpc>
              <a:spcPct val="90000"/>
            </a:lnSpc>
            <a:spcBef>
              <a:spcPct val="0"/>
            </a:spcBef>
            <a:spcAft>
              <a:spcPct val="35000"/>
            </a:spcAft>
            <a:buNone/>
          </a:pPr>
          <a:endParaRPr lang="en-GB" sz="16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600" b="1" kern="1200" dirty="0">
              <a:solidFill>
                <a:srgbClr val="FFFFFF"/>
              </a:solidFill>
              <a:latin typeface="Arial Nova" panose="020B0504020202020204" pitchFamily="34" charset="0"/>
              <a:ea typeface="+mn-ea"/>
              <a:cs typeface="+mn-cs"/>
            </a:rPr>
            <a:t>3.3 Youth Mental Health</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gm:t>
    </dgm:pt>
    <dgm:pt modelId="{BAF24426-D353-4A1D-936B-F33955872A79}" type="parTrans" cxnId="{0B046063-D2DD-4D35-AC55-E58397FC625C}">
      <dgm:prSet/>
      <dgm:spPr/>
      <dgm:t>
        <a:bodyPr/>
        <a:lstStyle/>
        <a:p>
          <a:pPr algn="l"/>
          <a:endParaRPr lang="en-GB" sz="1000"/>
        </a:p>
      </dgm:t>
    </dgm:pt>
    <dgm:pt modelId="{0B5ACB09-BE4C-48A6-8EE9-2A023835AE9D}" type="sibTrans" cxnId="{0B046063-D2DD-4D35-AC55-E58397FC625C}">
      <dgm:prSet/>
      <dgm:spPr/>
      <dgm:t>
        <a:bodyPr/>
        <a:lstStyle/>
        <a:p>
          <a:pPr algn="l"/>
          <a:endParaRPr lang="en-GB" sz="1000"/>
        </a:p>
      </dgm:t>
    </dgm:pt>
    <dgm:pt modelId="{55E2CA4B-DC04-4B50-BFC2-368A0DC8F4D2}">
      <dgm:prSet phldrT="[Text]" custT="1">
        <dgm:style>
          <a:lnRef idx="1">
            <a:schemeClr val="dk1"/>
          </a:lnRef>
          <a:fillRef idx="2">
            <a:schemeClr val="dk1"/>
          </a:fillRef>
          <a:effectRef idx="1">
            <a:schemeClr val="dk1"/>
          </a:effectRef>
          <a:fontRef idx="minor">
            <a:schemeClr val="dk1"/>
          </a:fontRef>
        </dgm:style>
      </dgm:prSet>
      <dgm:spPr>
        <a:xfrm rot="16200000">
          <a:off x="4294537"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lIns="0" rIns="0"/>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4.1 Collaborative Health and Social Care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4.2 Rural Development and Regeneration</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4.3 Victims and Survivors</a:t>
          </a:r>
        </a:p>
      </dgm:t>
    </dgm:pt>
    <dgm:pt modelId="{F2A25DE6-6676-4805-A972-2356303C68F9}" type="parTrans" cxnId="{EFD898D8-F8E7-4572-9734-FE39DE5A0300}">
      <dgm:prSet/>
      <dgm:spPr/>
      <dgm:t>
        <a:bodyPr/>
        <a:lstStyle/>
        <a:p>
          <a:pPr algn="l"/>
          <a:endParaRPr lang="en-GB" sz="1000"/>
        </a:p>
      </dgm:t>
    </dgm:pt>
    <dgm:pt modelId="{87906D4F-40E7-4F1A-AD4C-CCA7B174A2A0}" type="sibTrans" cxnId="{EFD898D8-F8E7-4572-9734-FE39DE5A0300}">
      <dgm:prSet/>
      <dgm:spPr/>
      <dgm:t>
        <a:bodyPr/>
        <a:lstStyle/>
        <a:p>
          <a:pPr algn="l"/>
          <a:endParaRPr lang="en-GB" sz="1000"/>
        </a:p>
      </dgm:t>
    </dgm:pt>
    <dgm:pt modelId="{BAFB3587-1376-4C4F-A82D-2FEA15C27E5C}">
      <dgm:prSet custT="1">
        <dgm:style>
          <a:lnRef idx="1">
            <a:schemeClr val="accent4"/>
          </a:lnRef>
          <a:fillRef idx="2">
            <a:schemeClr val="accent4"/>
          </a:fillRef>
          <a:effectRef idx="1">
            <a:schemeClr val="accent4"/>
          </a:effectRef>
          <a:fontRef idx="minor">
            <a:schemeClr val="dk1"/>
          </a:fontRef>
        </dgm:style>
      </dgm:prSet>
      <dgm:spPr>
        <a:xfrm rot="16200000">
          <a:off x="6034829" y="926342"/>
          <a:ext cx="3571654" cy="1718969"/>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gm:spPr>
      <dgm:t>
        <a:bodyPr lIns="0" rIns="0"/>
        <a:lstStyle/>
        <a:p>
          <a:pPr marL="0" lvl="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5.1 Biodiversity, Nature Recovery and Resilience</a:t>
          </a:r>
        </a:p>
        <a:p>
          <a:pPr marL="0" lvl="0" algn="l"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5.2Marine and Coastal Management</a:t>
          </a:r>
        </a:p>
        <a:p>
          <a:pPr marL="0" lvl="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5.3 Water Quality and Catchment Management</a:t>
          </a:r>
        </a:p>
        <a:p>
          <a:pPr marL="0" lvl="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5.4 Water Quality Improvement Programme</a:t>
          </a:r>
        </a:p>
        <a:p>
          <a:pPr marL="0" lvl="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5.5 Geothermal</a:t>
          </a:r>
        </a:p>
        <a:p>
          <a:pPr marL="0" lvl="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5.6 Transport</a:t>
          </a:r>
        </a:p>
      </dgm:t>
    </dgm:pt>
    <dgm:pt modelId="{784EFB23-B4C3-4D73-BC50-9A00CA41718E}" type="parTrans" cxnId="{BBE2F28D-2B20-4D38-8561-0F75DF7E940C}">
      <dgm:prSet/>
      <dgm:spPr/>
      <dgm:t>
        <a:bodyPr/>
        <a:lstStyle/>
        <a:p>
          <a:pPr algn="l"/>
          <a:endParaRPr lang="en-GB" sz="1000"/>
        </a:p>
      </dgm:t>
    </dgm:pt>
    <dgm:pt modelId="{D3FD9101-D736-4264-9E43-679ED76D4F47}" type="sibTrans" cxnId="{BBE2F28D-2B20-4D38-8561-0F75DF7E940C}">
      <dgm:prSet/>
      <dgm:spPr/>
      <dgm:t>
        <a:bodyPr/>
        <a:lstStyle/>
        <a:p>
          <a:pPr algn="l"/>
          <a:endParaRPr lang="en-GB" sz="1000"/>
        </a:p>
      </dgm:t>
    </dgm:pt>
    <dgm:pt modelId="{41B1F45F-A0E6-4826-A7F2-F6DC2944DCEA}">
      <dgm:prSet custT="1">
        <dgm:style>
          <a:lnRef idx="1">
            <a:schemeClr val="dk1"/>
          </a:lnRef>
          <a:fillRef idx="2">
            <a:schemeClr val="dk1"/>
          </a:fillRef>
          <a:effectRef idx="1">
            <a:schemeClr val="dk1"/>
          </a:effectRef>
          <a:fontRef idx="minor">
            <a:schemeClr val="dk1"/>
          </a:fontRef>
        </dgm:style>
      </dgm:prSet>
      <dgm:spPr>
        <a:xfrm rot="16200000">
          <a:off x="7775121"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gm:t>
    </dgm:pt>
    <dgm:pt modelId="{68A2623A-739B-4159-8D26-3BE4A70C44E5}" type="parTrans" cxnId="{6C08F398-CEED-4D0B-8B47-453795AD1F12}">
      <dgm:prSet/>
      <dgm:spPr/>
      <dgm:t>
        <a:bodyPr/>
        <a:lstStyle/>
        <a:p>
          <a:pPr algn="l"/>
          <a:endParaRPr lang="en-GB" sz="1000"/>
        </a:p>
      </dgm:t>
    </dgm:pt>
    <dgm:pt modelId="{67B05FB1-8A97-4594-A797-51B87B8CD99D}" type="sibTrans" cxnId="{6C08F398-CEED-4D0B-8B47-453795AD1F12}">
      <dgm:prSet/>
      <dgm:spPr/>
      <dgm:t>
        <a:bodyPr/>
        <a:lstStyle/>
        <a:p>
          <a:pPr algn="l"/>
          <a:endParaRPr lang="en-GB" sz="1000"/>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604637" custLinFactX="-157082" custLinFactNeighborX="-200000" custLinFactNeighborY="-41770">
        <dgm:presLayoutVars>
          <dgm:bulletEnabled val="1"/>
        </dgm:presLayoutVars>
      </dgm:prSet>
      <dgm:spPr>
        <a:xfrm rot="16200000">
          <a:off x="-1010639" y="1010639"/>
          <a:ext cx="3812438" cy="1791158"/>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604637">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604637" custLinFactNeighborX="68896" custLinFactNeighborY="119">
        <dgm:presLayoutVars>
          <dgm:bulletEnabled val="1"/>
        </dgm:presLayoutVars>
      </dgm:prSet>
      <dgm:spPr>
        <a:xfrm rot="16200000">
          <a:off x="2631214" y="1010639"/>
          <a:ext cx="3812438" cy="1791158"/>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604637">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604637">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604637" custLinFactNeighborX="1">
        <dgm:presLayoutVars>
          <dgm:bulletEnabled val="1"/>
        </dgm:presLayoutVars>
      </dgm:prSet>
      <dgm:spPr>
        <a:prstGeom prst="roundRect">
          <a:avLst/>
        </a:prstGeom>
      </dgm:spPr>
    </dgm:pt>
  </dgm:ptLst>
  <dgm:cxnLst>
    <dgm:cxn modelId="{75AD1F5C-D012-4725-800A-1D3209CE9D05}" srcId="{B0A1222F-FFC6-40D2-9933-A2DFCC113D60}" destId="{6A38D1C2-DA48-477C-A404-CC34C722E2E4}" srcOrd="0" destOrd="0" parTransId="{342001FF-7B22-4F10-BB2F-8CBABC0CABC2}" sibTransId="{A9CAD659-A4E5-4D5D-9445-8D6374A72856}"/>
    <dgm:cxn modelId="{0B046063-D2DD-4D35-AC55-E58397FC625C}" srcId="{B0A1222F-FFC6-40D2-9933-A2DFCC113D60}" destId="{0220D621-D385-495B-B97E-C1A1E472DEF4}" srcOrd="2" destOrd="0" parTransId="{BAF24426-D353-4A1D-936B-F33955872A79}" sibTransId="{0B5ACB09-BE4C-48A6-8EE9-2A023835AE9D}"/>
    <dgm:cxn modelId="{D7463378-3624-474C-BC42-EEBD02EA86E3}" type="presOf" srcId="{6A38D1C2-DA48-477C-A404-CC34C722E2E4}" destId="{371FEF1E-DC97-44C5-A3EB-D27D203A2C33}" srcOrd="0" destOrd="0" presId="urn:microsoft.com/office/officeart/2005/8/layout/hList6"/>
    <dgm:cxn modelId="{BBE2F28D-2B20-4D38-8561-0F75DF7E940C}" srcId="{B0A1222F-FFC6-40D2-9933-A2DFCC113D60}" destId="{BAFB3587-1376-4C4F-A82D-2FEA15C27E5C}" srcOrd="4" destOrd="0" parTransId="{784EFB23-B4C3-4D73-BC50-9A00CA41718E}" sibTransId="{D3FD9101-D736-4264-9E43-679ED76D4F47}"/>
    <dgm:cxn modelId="{BB40B094-EE87-4710-803D-2FDBFF676754}" type="presOf" srcId="{41B1F45F-A0E6-4826-A7F2-F6DC2944DCEA}" destId="{59823D60-23F0-4C03-BE13-FD3B217EC9EA}" srcOrd="0" destOrd="0" presId="urn:microsoft.com/office/officeart/2005/8/layout/hList6"/>
    <dgm:cxn modelId="{6C08F398-CEED-4D0B-8B47-453795AD1F12}" srcId="{B0A1222F-FFC6-40D2-9933-A2DFCC113D60}" destId="{41B1F45F-A0E6-4826-A7F2-F6DC2944DCEA}" srcOrd="5" destOrd="0" parTransId="{68A2623A-739B-4159-8D26-3BE4A70C44E5}" sibTransId="{67B05FB1-8A97-4594-A797-51B87B8CD99D}"/>
    <dgm:cxn modelId="{97A28D9E-11B0-4E72-94F6-81636B6AFF0E}" type="presOf" srcId="{0220D621-D385-495B-B97E-C1A1E472DEF4}" destId="{0DC863C4-3284-40CC-9EA3-72E33848D2FD}" srcOrd="0" destOrd="0" presId="urn:microsoft.com/office/officeart/2005/8/layout/hList6"/>
    <dgm:cxn modelId="{0804999E-3DE6-41E3-91E4-ACACACD6B32A}" type="presOf" srcId="{BAFB3587-1376-4C4F-A82D-2FEA15C27E5C}" destId="{632A4198-5AED-4D09-B244-94E22E15D13D}" srcOrd="0" destOrd="0" presId="urn:microsoft.com/office/officeart/2005/8/layout/hList6"/>
    <dgm:cxn modelId="{6504C4A1-12F3-45D8-8329-6BD8182DF44C}" type="presOf" srcId="{0771CB28-B207-468D-845D-6AF7352E40B3}" destId="{E2F5859C-771A-4614-BE5E-BA8F90B68A91}" srcOrd="0" destOrd="0" presId="urn:microsoft.com/office/officeart/2005/8/layout/hList6"/>
    <dgm:cxn modelId="{084F01C9-EDAB-481C-9C5B-0DCD29E14BC1}" type="presOf" srcId="{55E2CA4B-DC04-4B50-BFC2-368A0DC8F4D2}" destId="{5096A1B6-7851-49CE-B5A0-E01C398B0303}" srcOrd="0" destOrd="0" presId="urn:microsoft.com/office/officeart/2005/8/layout/hList6"/>
    <dgm:cxn modelId="{ED7E05F3-F8C2-4915-B74B-3DB4D309F12B}" type="presOf" srcId="{B0A1222F-FFC6-40D2-9933-A2DFCC113D60}" destId="{C862EE6D-7B03-49F8-A034-3A4613BD231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8592FC59-611D-4543-9FD1-D420669015EC}" type="presParOf" srcId="{C862EE6D-7B03-49F8-A034-3A4613BD2311}" destId="{371FEF1E-DC97-44C5-A3EB-D27D203A2C33}" srcOrd="0" destOrd="0" presId="urn:microsoft.com/office/officeart/2005/8/layout/hList6"/>
    <dgm:cxn modelId="{6D0C65E0-3B7E-4504-A65B-3CEFDBEC752B}" type="presParOf" srcId="{C862EE6D-7B03-49F8-A034-3A4613BD2311}" destId="{EF764C87-0CB6-4281-A6E0-A54355725AAD}" srcOrd="1" destOrd="0" presId="urn:microsoft.com/office/officeart/2005/8/layout/hList6"/>
    <dgm:cxn modelId="{E2264FFD-27F1-4C87-A814-2345C5383A12}" type="presParOf" srcId="{C862EE6D-7B03-49F8-A034-3A4613BD2311}" destId="{E2F5859C-771A-4614-BE5E-BA8F90B68A91}" srcOrd="2" destOrd="0" presId="urn:microsoft.com/office/officeart/2005/8/layout/hList6"/>
    <dgm:cxn modelId="{F89F4F85-BD42-46D0-9824-F0B13D3C429A}" type="presParOf" srcId="{C862EE6D-7B03-49F8-A034-3A4613BD2311}" destId="{D80590F2-C9B7-4C16-8583-FE81A5E07635}" srcOrd="3" destOrd="0" presId="urn:microsoft.com/office/officeart/2005/8/layout/hList6"/>
    <dgm:cxn modelId="{5DF9DF7B-1B5C-467E-AFBE-7F8BDC30AAEB}" type="presParOf" srcId="{C862EE6D-7B03-49F8-A034-3A4613BD2311}" destId="{0DC863C4-3284-40CC-9EA3-72E33848D2FD}" srcOrd="4" destOrd="0" presId="urn:microsoft.com/office/officeart/2005/8/layout/hList6"/>
    <dgm:cxn modelId="{21142825-D40A-463B-B2EF-E75E77FCA856}" type="presParOf" srcId="{C862EE6D-7B03-49F8-A034-3A4613BD2311}" destId="{7272221A-23D7-424E-9D9C-B016CE23DF7E}" srcOrd="5" destOrd="0" presId="urn:microsoft.com/office/officeart/2005/8/layout/hList6"/>
    <dgm:cxn modelId="{E7D274BD-9E59-4809-A90E-3A10AA61A16F}" type="presParOf" srcId="{C862EE6D-7B03-49F8-A034-3A4613BD2311}" destId="{5096A1B6-7851-49CE-B5A0-E01C398B0303}" srcOrd="6" destOrd="0" presId="urn:microsoft.com/office/officeart/2005/8/layout/hList6"/>
    <dgm:cxn modelId="{B4213F5F-FAC8-4D46-BA67-249F535B5442}" type="presParOf" srcId="{C862EE6D-7B03-49F8-A034-3A4613BD2311}" destId="{4F55E9B4-664C-4274-A1C9-7D7FEE395EF0}" srcOrd="7" destOrd="0" presId="urn:microsoft.com/office/officeart/2005/8/layout/hList6"/>
    <dgm:cxn modelId="{816F2A46-D7C4-4151-BCED-351E4490E122}" type="presParOf" srcId="{C862EE6D-7B03-49F8-A034-3A4613BD2311}" destId="{632A4198-5AED-4D09-B244-94E22E15D13D}" srcOrd="8" destOrd="0" presId="urn:microsoft.com/office/officeart/2005/8/layout/hList6"/>
    <dgm:cxn modelId="{51DBD83F-D20A-4934-B8AB-9F9082BA931D}" type="presParOf" srcId="{C862EE6D-7B03-49F8-A034-3A4613BD2311}" destId="{1B27071F-7F4E-4499-A4B9-46DFAADEF0A3}" srcOrd="9" destOrd="0" presId="urn:microsoft.com/office/officeart/2005/8/layout/hList6"/>
    <dgm:cxn modelId="{2EBD1EB3-3528-458B-87A2-E8E8C21B8D98}"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IA5.3</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091B59"/>
        </a:solidFill>
        <a:ln>
          <a:solidFill>
            <a:schemeClr val="bg1"/>
          </a:solidFill>
        </a:ln>
      </dgm:spPr>
      <dgm:t>
        <a:bodyPr/>
        <a:lstStyle/>
        <a:p>
          <a:r>
            <a:rPr lang="en-GB" sz="1800" dirty="0">
              <a:solidFill>
                <a:schemeClr val="bg1"/>
              </a:solidFill>
            </a:rPr>
            <a:t>Policies</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rgbClr val="FF0000"/>
        </a:solidFill>
        <a:ln>
          <a:solidFill>
            <a:schemeClr val="bg1"/>
          </a:solidFill>
        </a:ln>
      </dgm:spPr>
      <dgm:t>
        <a:bodyPr/>
        <a:lstStyle/>
        <a:p>
          <a:r>
            <a:rPr lang="en-GB" sz="1800" dirty="0">
              <a:solidFill>
                <a:schemeClr val="bg1"/>
              </a:solidFill>
            </a:rPr>
            <a:t>Info</a:t>
          </a: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3">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3">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3" custLinFactNeighborX="3140">
        <dgm:presLayoutVars>
          <dgm:bulletEnabled val="1"/>
        </dgm:presLayoutVars>
      </dgm:prSet>
      <dgm:spPr/>
    </dgm:pt>
  </dgm:ptLst>
  <dgm:cxnLst>
    <dgm:cxn modelId="{DB73E719-8E26-4E16-B828-079EA9A72762}" type="presOf" srcId="{BF90D7BC-18C6-4EA7-9E71-1210E936AA83}" destId="{406CFF83-C99E-4E20-9BB9-8B5EC61A1161}"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5DD4FB8E-B1AD-46E4-864F-8AB74F8F6194}" type="presOf" srcId="{A118D530-06A6-49C6-9D15-1FF102D77476}" destId="{D48DE1F4-67EB-4462-9217-FA4392D29A10}"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1DCDE2A-4459-4F07-8757-10A25541B7B2}" type="doc">
      <dgm:prSet loTypeId="urn:microsoft.com/office/officeart/2005/8/layout/radial1" loCatId="cycle" qsTypeId="urn:microsoft.com/office/officeart/2005/8/quickstyle/simple5" qsCatId="simple" csTypeId="urn:microsoft.com/office/officeart/2005/8/colors/accent3_1" csCatId="accent3" phldr="1"/>
      <dgm:spPr/>
      <dgm:t>
        <a:bodyPr/>
        <a:lstStyle/>
        <a:p>
          <a:endParaRPr lang="en-GB"/>
        </a:p>
      </dgm:t>
    </dgm:pt>
    <dgm:pt modelId="{DE36092C-2302-461F-B30B-8010BD6D785B}">
      <dgm:prSet phldrT="[Text]">
        <dgm:style>
          <a:lnRef idx="0">
            <a:schemeClr val="accent1"/>
          </a:lnRef>
          <a:fillRef idx="3">
            <a:schemeClr val="accent1"/>
          </a:fillRef>
          <a:effectRef idx="3">
            <a:schemeClr val="accent1"/>
          </a:effectRef>
          <a:fontRef idx="minor">
            <a:schemeClr val="lt1"/>
          </a:fontRef>
        </dgm:style>
      </dgm:prSet>
      <dgm:spPr>
        <a:ln/>
      </dgm:spPr>
      <dgm:t>
        <a:bodyPr/>
        <a:lstStyle/>
        <a:p>
          <a:r>
            <a:rPr lang="en-GB" b="1" dirty="0">
              <a:solidFill>
                <a:schemeClr val="bg1"/>
              </a:solidFill>
            </a:rPr>
            <a:t>Theme 5: Supporting a Sustainable and Better Connected Future</a:t>
          </a:r>
        </a:p>
      </dgm:t>
    </dgm:pt>
    <dgm:pt modelId="{4450F1D1-9031-490C-90D8-02E257CF2471}" type="parTrans" cxnId="{3CD3AEA9-DB04-4FFC-B8DB-7D53948A38C6}">
      <dgm:prSet/>
      <dgm:spPr/>
      <dgm:t>
        <a:bodyPr/>
        <a:lstStyle/>
        <a:p>
          <a:endParaRPr lang="en-GB"/>
        </a:p>
      </dgm:t>
    </dgm:pt>
    <dgm:pt modelId="{4F66B921-9959-4B02-B6CE-3769008CF88C}" type="sibTrans" cxnId="{3CD3AEA9-DB04-4FFC-B8DB-7D53948A38C6}">
      <dgm:prSet/>
      <dgm:spPr/>
      <dgm:t>
        <a:bodyPr/>
        <a:lstStyle/>
        <a:p>
          <a:endParaRPr lang="en-GB"/>
        </a:p>
      </dgm:t>
    </dgm:pt>
    <dgm:pt modelId="{F3F6B86C-08F6-4DA8-8529-6826BE497537}">
      <dgm:prSet phldrT="[Text]"/>
      <dgm:spPr/>
      <dgm:t>
        <a:bodyPr/>
        <a:lstStyle/>
        <a:p>
          <a:endParaRPr lang="en-GB"/>
        </a:p>
      </dgm:t>
    </dgm:pt>
    <dgm:pt modelId="{F6DDB6A4-40CB-4195-80B5-D7F0A630D84F}" type="parTrans" cxnId="{ABBD1B34-BBF9-4827-89EC-232EE0AE2FE4}">
      <dgm:prSet/>
      <dgm:spPr/>
      <dgm:t>
        <a:bodyPr/>
        <a:lstStyle/>
        <a:p>
          <a:endParaRPr lang="en-GB"/>
        </a:p>
      </dgm:t>
    </dgm:pt>
    <dgm:pt modelId="{B2E1B571-32C5-484D-ADE7-82C18D44BA07}" type="sibTrans" cxnId="{ABBD1B34-BBF9-4827-89EC-232EE0AE2FE4}">
      <dgm:prSet/>
      <dgm:spPr/>
      <dgm:t>
        <a:bodyPr/>
        <a:lstStyle/>
        <a:p>
          <a:endParaRPr lang="en-GB"/>
        </a:p>
      </dgm:t>
    </dgm:pt>
    <dgm:pt modelId="{97C0E5D9-9075-4739-9B95-2A8203A3ABFE}">
      <dgm:prSet phldrT="[Text]" phldr="1"/>
      <dgm:spPr/>
      <dgm:t>
        <a:bodyPr/>
        <a:lstStyle/>
        <a:p>
          <a:endParaRPr lang="en-GB"/>
        </a:p>
      </dgm:t>
    </dgm:pt>
    <dgm:pt modelId="{741D5FB9-ACE1-4D83-B785-802BA7F445B9}" type="parTrans" cxnId="{61537F2F-83E9-48AE-99DD-91281CBA60A2}">
      <dgm:prSet/>
      <dgm:spPr/>
      <dgm:t>
        <a:bodyPr/>
        <a:lstStyle/>
        <a:p>
          <a:endParaRPr lang="en-GB"/>
        </a:p>
      </dgm:t>
    </dgm:pt>
    <dgm:pt modelId="{99C32D1C-F059-4E8D-8E1A-7E30C5B33D3C}" type="sibTrans" cxnId="{61537F2F-83E9-48AE-99DD-91281CBA60A2}">
      <dgm:prSet/>
      <dgm:spPr/>
      <dgm:t>
        <a:bodyPr/>
        <a:lstStyle/>
        <a:p>
          <a:endParaRPr lang="en-GB"/>
        </a:p>
      </dgm:t>
    </dgm:pt>
    <dgm:pt modelId="{D3E3CA63-4FA7-471D-88A8-E7222D4FEA2F}">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GB" dirty="0"/>
            <a:t>5.1 Biodiversity, Nature Recovery and Resilience</a:t>
          </a:r>
        </a:p>
      </dgm:t>
    </dgm:pt>
    <dgm:pt modelId="{F159A694-822F-42CE-9CE5-EB1A01B15849}" type="parTrans" cxnId="{35AFB9C6-FA27-4F7F-A7DA-5760D009345E}">
      <dgm:prSet/>
      <dgm:spPr/>
      <dgm:t>
        <a:bodyPr/>
        <a:lstStyle/>
        <a:p>
          <a:endParaRPr lang="en-GB"/>
        </a:p>
      </dgm:t>
    </dgm:pt>
    <dgm:pt modelId="{97379C16-8862-4FB0-B383-3FCF19278B84}" type="sibTrans" cxnId="{35AFB9C6-FA27-4F7F-A7DA-5760D009345E}">
      <dgm:prSet/>
      <dgm:spPr/>
      <dgm:t>
        <a:bodyPr/>
        <a:lstStyle/>
        <a:p>
          <a:endParaRPr lang="en-GB"/>
        </a:p>
      </dgm:t>
    </dgm:pt>
    <dgm:pt modelId="{5F8FA410-6743-429F-82DD-1EB6938077C9}">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GB" dirty="0"/>
            <a:t>5.2 Marine and Coastal Management</a:t>
          </a:r>
        </a:p>
      </dgm:t>
    </dgm:pt>
    <dgm:pt modelId="{C9CF0623-773C-431D-BDAB-A872846F0489}" type="parTrans" cxnId="{6262C6C6-2A7A-433E-942A-2856DAB90471}">
      <dgm:prSet/>
      <dgm:spPr/>
      <dgm:t>
        <a:bodyPr/>
        <a:lstStyle/>
        <a:p>
          <a:endParaRPr lang="en-GB"/>
        </a:p>
      </dgm:t>
    </dgm:pt>
    <dgm:pt modelId="{48D2320D-2E02-492E-99AE-993415D649CA}" type="sibTrans" cxnId="{6262C6C6-2A7A-433E-942A-2856DAB90471}">
      <dgm:prSet/>
      <dgm:spPr/>
      <dgm:t>
        <a:bodyPr/>
        <a:lstStyle/>
        <a:p>
          <a:endParaRPr lang="en-GB"/>
        </a:p>
      </dgm:t>
    </dgm:pt>
    <dgm:pt modelId="{AC0FB287-A9EB-43EE-8FB8-5DAD51B7EE1C}">
      <dgm:prSet phldrT="[Text]"/>
      <dgm:spPr>
        <a:solidFill>
          <a:schemeClr val="accent4">
            <a:lumMod val="60000"/>
            <a:lumOff val="40000"/>
          </a:schemeClr>
        </a:solidFill>
      </dgm:spPr>
      <dgm:t>
        <a:bodyPr/>
        <a:lstStyle/>
        <a:p>
          <a:r>
            <a:rPr lang="en-GB" dirty="0"/>
            <a:t>5.3 Water Quality and Catchment Management</a:t>
          </a:r>
        </a:p>
      </dgm:t>
    </dgm:pt>
    <dgm:pt modelId="{CA3C30A8-04CC-43A1-B4B0-A18B6822BF59}" type="parTrans" cxnId="{ED020E9A-49FB-4FFA-8515-AFB17D2F8939}">
      <dgm:prSet/>
      <dgm:spPr/>
      <dgm:t>
        <a:bodyPr/>
        <a:lstStyle/>
        <a:p>
          <a:endParaRPr lang="en-GB"/>
        </a:p>
      </dgm:t>
    </dgm:pt>
    <dgm:pt modelId="{90B9B29B-0B1C-40D7-8321-F853B223F696}" type="sibTrans" cxnId="{ED020E9A-49FB-4FFA-8515-AFB17D2F8939}">
      <dgm:prSet/>
      <dgm:spPr/>
      <dgm:t>
        <a:bodyPr/>
        <a:lstStyle/>
        <a:p>
          <a:endParaRPr lang="en-GB"/>
        </a:p>
      </dgm:t>
    </dgm:pt>
    <dgm:pt modelId="{D355EEF9-0A5E-4DD8-B1C4-47B12938FE9F}">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5.4 Water Quality Improvement Programme</a:t>
          </a:r>
        </a:p>
      </dgm:t>
    </dgm:pt>
    <dgm:pt modelId="{F5BCFF6F-2F6D-47D5-8490-BED7598E85B9}" type="parTrans" cxnId="{6F888B42-BB6B-43BE-A27A-E6B47876B987}">
      <dgm:prSet/>
      <dgm:spPr/>
      <dgm:t>
        <a:bodyPr/>
        <a:lstStyle/>
        <a:p>
          <a:endParaRPr lang="en-GB"/>
        </a:p>
      </dgm:t>
    </dgm:pt>
    <dgm:pt modelId="{BF3AE8A4-2CCD-4A84-941E-2FCD12651A45}" type="sibTrans" cxnId="{6F888B42-BB6B-43BE-A27A-E6B47876B987}">
      <dgm:prSet/>
      <dgm:spPr/>
      <dgm:t>
        <a:bodyPr/>
        <a:lstStyle/>
        <a:p>
          <a:endParaRPr lang="en-GB"/>
        </a:p>
      </dgm:t>
    </dgm:pt>
    <dgm:pt modelId="{9D3EE500-10B2-4EA6-82BB-FCCC46429992}">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5.5 Geothermal Energy Demonstration Programme</a:t>
          </a:r>
        </a:p>
      </dgm:t>
    </dgm:pt>
    <dgm:pt modelId="{E830045F-E7DE-4CF0-8745-4F27B25710F4}" type="parTrans" cxnId="{F98AE93D-4FBF-47D7-BEC4-81A7AF3DE04A}">
      <dgm:prSet/>
      <dgm:spPr/>
      <dgm:t>
        <a:bodyPr/>
        <a:lstStyle/>
        <a:p>
          <a:endParaRPr lang="en-GB"/>
        </a:p>
      </dgm:t>
    </dgm:pt>
    <dgm:pt modelId="{DA1E01BC-2AA8-49F0-8EA7-B31FCE876408}" type="sibTrans" cxnId="{F98AE93D-4FBF-47D7-BEC4-81A7AF3DE04A}">
      <dgm:prSet/>
      <dgm:spPr/>
      <dgm:t>
        <a:bodyPr/>
        <a:lstStyle/>
        <a:p>
          <a:endParaRPr lang="en-GB"/>
        </a:p>
      </dgm:t>
    </dgm:pt>
    <dgm:pt modelId="{ABEB134F-C509-4ED6-BA57-0EA34388F0D2}">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GB" dirty="0"/>
            <a:t>5.6 Enhanced Sustainable Travel Connectivity</a:t>
          </a:r>
        </a:p>
      </dgm:t>
    </dgm:pt>
    <dgm:pt modelId="{D7AE5E66-1DAE-4EE5-AD32-850D09081528}" type="parTrans" cxnId="{F51E3DEF-B567-456D-B461-8BB0854893C4}">
      <dgm:prSet/>
      <dgm:spPr/>
      <dgm:t>
        <a:bodyPr/>
        <a:lstStyle/>
        <a:p>
          <a:endParaRPr lang="en-GB"/>
        </a:p>
      </dgm:t>
    </dgm:pt>
    <dgm:pt modelId="{2E76635F-6E0E-4D54-978B-E9D51FB702E9}" type="sibTrans" cxnId="{F51E3DEF-B567-456D-B461-8BB0854893C4}">
      <dgm:prSet/>
      <dgm:spPr/>
      <dgm:t>
        <a:bodyPr/>
        <a:lstStyle/>
        <a:p>
          <a:endParaRPr lang="en-GB"/>
        </a:p>
      </dgm:t>
    </dgm:pt>
    <dgm:pt modelId="{1CA4CA85-B245-4DFC-AEE5-165F2BFACBEB}" type="pres">
      <dgm:prSet presAssocID="{91DCDE2A-4459-4F07-8757-10A25541B7B2}" presName="cycle" presStyleCnt="0">
        <dgm:presLayoutVars>
          <dgm:chMax val="1"/>
          <dgm:dir/>
          <dgm:animLvl val="ctr"/>
          <dgm:resizeHandles val="exact"/>
        </dgm:presLayoutVars>
      </dgm:prSet>
      <dgm:spPr/>
    </dgm:pt>
    <dgm:pt modelId="{16EE1BF0-D08D-4BCC-A593-96DBBEC4EC62}" type="pres">
      <dgm:prSet presAssocID="{DE36092C-2302-461F-B30B-8010BD6D785B}" presName="centerShape" presStyleLbl="node0" presStyleIdx="0" presStyleCnt="1"/>
      <dgm:spPr/>
    </dgm:pt>
    <dgm:pt modelId="{9AEC4EEC-BFC8-451A-8FB4-C71BC32D0597}" type="pres">
      <dgm:prSet presAssocID="{F159A694-822F-42CE-9CE5-EB1A01B15849}" presName="Name9" presStyleLbl="parChTrans1D2" presStyleIdx="0" presStyleCnt="6"/>
      <dgm:spPr/>
    </dgm:pt>
    <dgm:pt modelId="{D7EB8A83-412D-433C-ADBB-66981BCE23E2}" type="pres">
      <dgm:prSet presAssocID="{F159A694-822F-42CE-9CE5-EB1A01B15849}" presName="connTx" presStyleLbl="parChTrans1D2" presStyleIdx="0" presStyleCnt="6"/>
      <dgm:spPr/>
    </dgm:pt>
    <dgm:pt modelId="{1903CACB-A90C-44D4-B420-53E1D36D8E28}" type="pres">
      <dgm:prSet presAssocID="{D3E3CA63-4FA7-471D-88A8-E7222D4FEA2F}" presName="node" presStyleLbl="node1" presStyleIdx="0" presStyleCnt="6">
        <dgm:presLayoutVars>
          <dgm:bulletEnabled val="1"/>
        </dgm:presLayoutVars>
      </dgm:prSet>
      <dgm:spPr/>
    </dgm:pt>
    <dgm:pt modelId="{821C8ABC-FA59-422D-BFAC-51B8BB04E66C}" type="pres">
      <dgm:prSet presAssocID="{C9CF0623-773C-431D-BDAB-A872846F0489}" presName="Name9" presStyleLbl="parChTrans1D2" presStyleIdx="1" presStyleCnt="6"/>
      <dgm:spPr/>
    </dgm:pt>
    <dgm:pt modelId="{852EDFE0-AB66-4FC4-A7BB-BF33650B7D13}" type="pres">
      <dgm:prSet presAssocID="{C9CF0623-773C-431D-BDAB-A872846F0489}" presName="connTx" presStyleLbl="parChTrans1D2" presStyleIdx="1" presStyleCnt="6"/>
      <dgm:spPr/>
    </dgm:pt>
    <dgm:pt modelId="{90FF83C4-3174-40C0-B7BB-E4229B072031}" type="pres">
      <dgm:prSet presAssocID="{5F8FA410-6743-429F-82DD-1EB6938077C9}" presName="node" presStyleLbl="node1" presStyleIdx="1" presStyleCnt="6">
        <dgm:presLayoutVars>
          <dgm:bulletEnabled val="1"/>
        </dgm:presLayoutVars>
      </dgm:prSet>
      <dgm:spPr/>
    </dgm:pt>
    <dgm:pt modelId="{733815D2-86BF-443B-BA70-11489A2755FF}" type="pres">
      <dgm:prSet presAssocID="{CA3C30A8-04CC-43A1-B4B0-A18B6822BF59}" presName="Name9" presStyleLbl="parChTrans1D2" presStyleIdx="2" presStyleCnt="6"/>
      <dgm:spPr/>
    </dgm:pt>
    <dgm:pt modelId="{9965C827-FE81-4594-BA60-95BFDF3B4F79}" type="pres">
      <dgm:prSet presAssocID="{CA3C30A8-04CC-43A1-B4B0-A18B6822BF59}" presName="connTx" presStyleLbl="parChTrans1D2" presStyleIdx="2" presStyleCnt="6"/>
      <dgm:spPr/>
    </dgm:pt>
    <dgm:pt modelId="{A323F507-1AC7-47EE-B439-91DB8A957A04}" type="pres">
      <dgm:prSet presAssocID="{AC0FB287-A9EB-43EE-8FB8-5DAD51B7EE1C}" presName="node" presStyleLbl="node1" presStyleIdx="2" presStyleCnt="6">
        <dgm:presLayoutVars>
          <dgm:bulletEnabled val="1"/>
        </dgm:presLayoutVars>
      </dgm:prSet>
      <dgm:spPr/>
    </dgm:pt>
    <dgm:pt modelId="{5291CEF0-792E-4B7B-A439-C0C88C4C6663}" type="pres">
      <dgm:prSet presAssocID="{F5BCFF6F-2F6D-47D5-8490-BED7598E85B9}" presName="Name9" presStyleLbl="parChTrans1D2" presStyleIdx="3" presStyleCnt="6"/>
      <dgm:spPr/>
    </dgm:pt>
    <dgm:pt modelId="{0458B956-03AA-4CF2-8513-85786582DC78}" type="pres">
      <dgm:prSet presAssocID="{F5BCFF6F-2F6D-47D5-8490-BED7598E85B9}" presName="connTx" presStyleLbl="parChTrans1D2" presStyleIdx="3" presStyleCnt="6"/>
      <dgm:spPr/>
    </dgm:pt>
    <dgm:pt modelId="{A2C75FEB-4042-4C79-A1DD-C70582A2B933}" type="pres">
      <dgm:prSet presAssocID="{D355EEF9-0A5E-4DD8-B1C4-47B12938FE9F}" presName="node" presStyleLbl="node1" presStyleIdx="3" presStyleCnt="6">
        <dgm:presLayoutVars>
          <dgm:bulletEnabled val="1"/>
        </dgm:presLayoutVars>
      </dgm:prSet>
      <dgm:spPr/>
    </dgm:pt>
    <dgm:pt modelId="{D20B26D2-D6AB-4B5B-9114-896F745D84B7}" type="pres">
      <dgm:prSet presAssocID="{E830045F-E7DE-4CF0-8745-4F27B25710F4}" presName="Name9" presStyleLbl="parChTrans1D2" presStyleIdx="4" presStyleCnt="6"/>
      <dgm:spPr/>
    </dgm:pt>
    <dgm:pt modelId="{B7765959-AA1C-4D75-B20C-FB441E23F841}" type="pres">
      <dgm:prSet presAssocID="{E830045F-E7DE-4CF0-8745-4F27B25710F4}" presName="connTx" presStyleLbl="parChTrans1D2" presStyleIdx="4" presStyleCnt="6"/>
      <dgm:spPr/>
    </dgm:pt>
    <dgm:pt modelId="{D5DB3348-9461-470B-A4AD-38DEB53B75AF}" type="pres">
      <dgm:prSet presAssocID="{9D3EE500-10B2-4EA6-82BB-FCCC46429992}" presName="node" presStyleLbl="node1" presStyleIdx="4" presStyleCnt="6">
        <dgm:presLayoutVars>
          <dgm:bulletEnabled val="1"/>
        </dgm:presLayoutVars>
      </dgm:prSet>
      <dgm:spPr/>
    </dgm:pt>
    <dgm:pt modelId="{C94733F1-01C2-4601-8761-1D04F3C86EEB}" type="pres">
      <dgm:prSet presAssocID="{D7AE5E66-1DAE-4EE5-AD32-850D09081528}" presName="Name9" presStyleLbl="parChTrans1D2" presStyleIdx="5" presStyleCnt="6"/>
      <dgm:spPr/>
    </dgm:pt>
    <dgm:pt modelId="{9AD0BC55-8946-416D-B76A-373E0536D51C}" type="pres">
      <dgm:prSet presAssocID="{D7AE5E66-1DAE-4EE5-AD32-850D09081528}" presName="connTx" presStyleLbl="parChTrans1D2" presStyleIdx="5" presStyleCnt="6"/>
      <dgm:spPr/>
    </dgm:pt>
    <dgm:pt modelId="{67CFD00B-6CBC-4090-BAD5-99900DD02C1A}" type="pres">
      <dgm:prSet presAssocID="{ABEB134F-C509-4ED6-BA57-0EA34388F0D2}" presName="node" presStyleLbl="node1" presStyleIdx="5" presStyleCnt="6">
        <dgm:presLayoutVars>
          <dgm:bulletEnabled val="1"/>
        </dgm:presLayoutVars>
      </dgm:prSet>
      <dgm:spPr/>
    </dgm:pt>
  </dgm:ptLst>
  <dgm:cxnLst>
    <dgm:cxn modelId="{E97A0600-BFC1-4373-A7D5-1192325796FE}" type="presOf" srcId="{AC0FB287-A9EB-43EE-8FB8-5DAD51B7EE1C}" destId="{A323F507-1AC7-47EE-B439-91DB8A957A04}" srcOrd="0" destOrd="0" presId="urn:microsoft.com/office/officeart/2005/8/layout/radial1"/>
    <dgm:cxn modelId="{A895880D-1037-4441-945A-D9D9A909C264}" type="presOf" srcId="{D7AE5E66-1DAE-4EE5-AD32-850D09081528}" destId="{C94733F1-01C2-4601-8761-1D04F3C86EEB}" srcOrd="0" destOrd="0" presId="urn:microsoft.com/office/officeart/2005/8/layout/radial1"/>
    <dgm:cxn modelId="{DED58F12-9665-4983-845F-BCF53AAB9273}" type="presOf" srcId="{F159A694-822F-42CE-9CE5-EB1A01B15849}" destId="{9AEC4EEC-BFC8-451A-8FB4-C71BC32D0597}" srcOrd="0" destOrd="0" presId="urn:microsoft.com/office/officeart/2005/8/layout/radial1"/>
    <dgm:cxn modelId="{BA632F16-0CA0-4416-900B-A4CD3113EF4A}" type="presOf" srcId="{F159A694-822F-42CE-9CE5-EB1A01B15849}" destId="{D7EB8A83-412D-433C-ADBB-66981BCE23E2}" srcOrd="1" destOrd="0" presId="urn:microsoft.com/office/officeart/2005/8/layout/radial1"/>
    <dgm:cxn modelId="{6FB81C1A-AC81-4273-8D47-3D9BAFE48B3D}" type="presOf" srcId="{C9CF0623-773C-431D-BDAB-A872846F0489}" destId="{821C8ABC-FA59-422D-BFAC-51B8BB04E66C}" srcOrd="0" destOrd="0" presId="urn:microsoft.com/office/officeart/2005/8/layout/radial1"/>
    <dgm:cxn modelId="{A1A4BD1E-38CB-40AB-8FCA-3131CD4EC1C4}" type="presOf" srcId="{C9CF0623-773C-431D-BDAB-A872846F0489}" destId="{852EDFE0-AB66-4FC4-A7BB-BF33650B7D13}" srcOrd="1" destOrd="0" presId="urn:microsoft.com/office/officeart/2005/8/layout/radial1"/>
    <dgm:cxn modelId="{A539E526-7173-4E73-AEAB-77F168B7ECB0}" type="presOf" srcId="{CA3C30A8-04CC-43A1-B4B0-A18B6822BF59}" destId="{733815D2-86BF-443B-BA70-11489A2755FF}" srcOrd="0" destOrd="0" presId="urn:microsoft.com/office/officeart/2005/8/layout/radial1"/>
    <dgm:cxn modelId="{61537F2F-83E9-48AE-99DD-91281CBA60A2}" srcId="{91DCDE2A-4459-4F07-8757-10A25541B7B2}" destId="{97C0E5D9-9075-4739-9B95-2A8203A3ABFE}" srcOrd="2" destOrd="0" parTransId="{741D5FB9-ACE1-4D83-B785-802BA7F445B9}" sibTransId="{99C32D1C-F059-4E8D-8E1A-7E30C5B33D3C}"/>
    <dgm:cxn modelId="{ABBD1B34-BBF9-4827-89EC-232EE0AE2FE4}" srcId="{91DCDE2A-4459-4F07-8757-10A25541B7B2}" destId="{F3F6B86C-08F6-4DA8-8529-6826BE497537}" srcOrd="1" destOrd="0" parTransId="{F6DDB6A4-40CB-4195-80B5-D7F0A630D84F}" sibTransId="{B2E1B571-32C5-484D-ADE7-82C18D44BA07}"/>
    <dgm:cxn modelId="{F98AE93D-4FBF-47D7-BEC4-81A7AF3DE04A}" srcId="{DE36092C-2302-461F-B30B-8010BD6D785B}" destId="{9D3EE500-10B2-4EA6-82BB-FCCC46429992}" srcOrd="4" destOrd="0" parTransId="{E830045F-E7DE-4CF0-8745-4F27B25710F4}" sibTransId="{DA1E01BC-2AA8-49F0-8EA7-B31FCE876408}"/>
    <dgm:cxn modelId="{6F888B42-BB6B-43BE-A27A-E6B47876B987}" srcId="{DE36092C-2302-461F-B30B-8010BD6D785B}" destId="{D355EEF9-0A5E-4DD8-B1C4-47B12938FE9F}" srcOrd="3" destOrd="0" parTransId="{F5BCFF6F-2F6D-47D5-8490-BED7598E85B9}" sibTransId="{BF3AE8A4-2CCD-4A84-941E-2FCD12651A45}"/>
    <dgm:cxn modelId="{DE59C742-58EE-4280-8600-E7BDEE0477CB}" type="presOf" srcId="{91DCDE2A-4459-4F07-8757-10A25541B7B2}" destId="{1CA4CA85-B245-4DFC-AEE5-165F2BFACBEB}" srcOrd="0" destOrd="0" presId="urn:microsoft.com/office/officeart/2005/8/layout/radial1"/>
    <dgm:cxn modelId="{63D39356-5A53-43AF-A6F1-B8A557EDE98F}" type="presOf" srcId="{E830045F-E7DE-4CF0-8745-4F27B25710F4}" destId="{B7765959-AA1C-4D75-B20C-FB441E23F841}" srcOrd="1" destOrd="0" presId="urn:microsoft.com/office/officeart/2005/8/layout/radial1"/>
    <dgm:cxn modelId="{C4207688-EFD6-40A1-A440-4213382002B3}" type="presOf" srcId="{CA3C30A8-04CC-43A1-B4B0-A18B6822BF59}" destId="{9965C827-FE81-4594-BA60-95BFDF3B4F79}" srcOrd="1" destOrd="0" presId="urn:microsoft.com/office/officeart/2005/8/layout/radial1"/>
    <dgm:cxn modelId="{8074CC8D-6E85-4B04-A90C-9577D53033C5}" type="presOf" srcId="{9D3EE500-10B2-4EA6-82BB-FCCC46429992}" destId="{D5DB3348-9461-470B-A4AD-38DEB53B75AF}" srcOrd="0" destOrd="0" presId="urn:microsoft.com/office/officeart/2005/8/layout/radial1"/>
    <dgm:cxn modelId="{DF807497-CB08-48D0-9BC4-C9E17A06CCC3}" type="presOf" srcId="{F5BCFF6F-2F6D-47D5-8490-BED7598E85B9}" destId="{5291CEF0-792E-4B7B-A439-C0C88C4C6663}" srcOrd="0" destOrd="0" presId="urn:microsoft.com/office/officeart/2005/8/layout/radial1"/>
    <dgm:cxn modelId="{B40EA899-B414-4BB0-BCA5-E659318DAF74}" type="presOf" srcId="{ABEB134F-C509-4ED6-BA57-0EA34388F0D2}" destId="{67CFD00B-6CBC-4090-BAD5-99900DD02C1A}" srcOrd="0" destOrd="0" presId="urn:microsoft.com/office/officeart/2005/8/layout/radial1"/>
    <dgm:cxn modelId="{ED020E9A-49FB-4FFA-8515-AFB17D2F8939}" srcId="{DE36092C-2302-461F-B30B-8010BD6D785B}" destId="{AC0FB287-A9EB-43EE-8FB8-5DAD51B7EE1C}" srcOrd="2" destOrd="0" parTransId="{CA3C30A8-04CC-43A1-B4B0-A18B6822BF59}" sibTransId="{90B9B29B-0B1C-40D7-8321-F853B223F696}"/>
    <dgm:cxn modelId="{3CD3AEA9-DB04-4FFC-B8DB-7D53948A38C6}" srcId="{91DCDE2A-4459-4F07-8757-10A25541B7B2}" destId="{DE36092C-2302-461F-B30B-8010BD6D785B}" srcOrd="0" destOrd="0" parTransId="{4450F1D1-9031-490C-90D8-02E257CF2471}" sibTransId="{4F66B921-9959-4B02-B6CE-3769008CF88C}"/>
    <dgm:cxn modelId="{49A697B3-EE39-4F31-9C7B-51E0E48A5B3E}" type="presOf" srcId="{D3E3CA63-4FA7-471D-88A8-E7222D4FEA2F}" destId="{1903CACB-A90C-44D4-B420-53E1D36D8E28}" srcOrd="0" destOrd="0" presId="urn:microsoft.com/office/officeart/2005/8/layout/radial1"/>
    <dgm:cxn modelId="{2593A9C1-9CBF-42EB-99A6-605363D82D0E}" type="presOf" srcId="{DE36092C-2302-461F-B30B-8010BD6D785B}" destId="{16EE1BF0-D08D-4BCC-A593-96DBBEC4EC62}" srcOrd="0" destOrd="0" presId="urn:microsoft.com/office/officeart/2005/8/layout/radial1"/>
    <dgm:cxn modelId="{35AFB9C6-FA27-4F7F-A7DA-5760D009345E}" srcId="{DE36092C-2302-461F-B30B-8010BD6D785B}" destId="{D3E3CA63-4FA7-471D-88A8-E7222D4FEA2F}" srcOrd="0" destOrd="0" parTransId="{F159A694-822F-42CE-9CE5-EB1A01B15849}" sibTransId="{97379C16-8862-4FB0-B383-3FCF19278B84}"/>
    <dgm:cxn modelId="{6262C6C6-2A7A-433E-942A-2856DAB90471}" srcId="{DE36092C-2302-461F-B30B-8010BD6D785B}" destId="{5F8FA410-6743-429F-82DD-1EB6938077C9}" srcOrd="1" destOrd="0" parTransId="{C9CF0623-773C-431D-BDAB-A872846F0489}" sibTransId="{48D2320D-2E02-492E-99AE-993415D649CA}"/>
    <dgm:cxn modelId="{B55FEFE6-F94A-421D-8B36-F0E13F6FA894}" type="presOf" srcId="{D355EEF9-0A5E-4DD8-B1C4-47B12938FE9F}" destId="{A2C75FEB-4042-4C79-A1DD-C70582A2B933}" srcOrd="0" destOrd="0" presId="urn:microsoft.com/office/officeart/2005/8/layout/radial1"/>
    <dgm:cxn modelId="{513100C7-9FD0-4F85-A0A3-DA37AF402907}" type="presOf" srcId="{5F8FA410-6743-429F-82DD-1EB6938077C9}" destId="{90FF83C4-3174-40C0-B7BB-E4229B072031}" srcOrd="0" destOrd="0" presId="urn:microsoft.com/office/officeart/2005/8/layout/radial1"/>
    <dgm:cxn modelId="{61A77BCA-9470-4B3A-BC55-20D39B6AAE42}" type="presOf" srcId="{F5BCFF6F-2F6D-47D5-8490-BED7598E85B9}" destId="{0458B956-03AA-4CF2-8513-85786582DC78}" srcOrd="1" destOrd="0" presId="urn:microsoft.com/office/officeart/2005/8/layout/radial1"/>
    <dgm:cxn modelId="{F51E3DEF-B567-456D-B461-8BB0854893C4}" srcId="{DE36092C-2302-461F-B30B-8010BD6D785B}" destId="{ABEB134F-C509-4ED6-BA57-0EA34388F0D2}" srcOrd="5" destOrd="0" parTransId="{D7AE5E66-1DAE-4EE5-AD32-850D09081528}" sibTransId="{2E76635F-6E0E-4D54-978B-E9D51FB702E9}"/>
    <dgm:cxn modelId="{AB84AEFC-F035-4B1D-82F5-2F9B3FBC494E}" type="presOf" srcId="{D7AE5E66-1DAE-4EE5-AD32-850D09081528}" destId="{9AD0BC55-8946-416D-B76A-373E0536D51C}" srcOrd="1" destOrd="0" presId="urn:microsoft.com/office/officeart/2005/8/layout/radial1"/>
    <dgm:cxn modelId="{A77680FF-1A15-4D9D-9DC8-9FF5683A9665}" type="presOf" srcId="{E830045F-E7DE-4CF0-8745-4F27B25710F4}" destId="{D20B26D2-D6AB-4B5B-9114-896F745D84B7}" srcOrd="0" destOrd="0" presId="urn:microsoft.com/office/officeart/2005/8/layout/radial1"/>
    <dgm:cxn modelId="{56EB4D3F-8DCC-4553-B81F-80AB7036BB9E}" type="presParOf" srcId="{1CA4CA85-B245-4DFC-AEE5-165F2BFACBEB}" destId="{16EE1BF0-D08D-4BCC-A593-96DBBEC4EC62}" srcOrd="0" destOrd="0" presId="urn:microsoft.com/office/officeart/2005/8/layout/radial1"/>
    <dgm:cxn modelId="{2FD89985-0654-4562-A768-3928FE230221}" type="presParOf" srcId="{1CA4CA85-B245-4DFC-AEE5-165F2BFACBEB}" destId="{9AEC4EEC-BFC8-451A-8FB4-C71BC32D0597}" srcOrd="1" destOrd="0" presId="urn:microsoft.com/office/officeart/2005/8/layout/radial1"/>
    <dgm:cxn modelId="{86A12538-6395-4135-8EA8-9E3CE67D5268}" type="presParOf" srcId="{9AEC4EEC-BFC8-451A-8FB4-C71BC32D0597}" destId="{D7EB8A83-412D-433C-ADBB-66981BCE23E2}" srcOrd="0" destOrd="0" presId="urn:microsoft.com/office/officeart/2005/8/layout/radial1"/>
    <dgm:cxn modelId="{03832EE4-ABC1-42A0-B41E-BC6F513341AB}" type="presParOf" srcId="{1CA4CA85-B245-4DFC-AEE5-165F2BFACBEB}" destId="{1903CACB-A90C-44D4-B420-53E1D36D8E28}" srcOrd="2" destOrd="0" presId="urn:microsoft.com/office/officeart/2005/8/layout/radial1"/>
    <dgm:cxn modelId="{5D8CF509-2BCD-42D2-862E-326C8066016C}" type="presParOf" srcId="{1CA4CA85-B245-4DFC-AEE5-165F2BFACBEB}" destId="{821C8ABC-FA59-422D-BFAC-51B8BB04E66C}" srcOrd="3" destOrd="0" presId="urn:microsoft.com/office/officeart/2005/8/layout/radial1"/>
    <dgm:cxn modelId="{C8E64AE6-5909-4428-AF70-A479ED1B0437}" type="presParOf" srcId="{821C8ABC-FA59-422D-BFAC-51B8BB04E66C}" destId="{852EDFE0-AB66-4FC4-A7BB-BF33650B7D13}" srcOrd="0" destOrd="0" presId="urn:microsoft.com/office/officeart/2005/8/layout/radial1"/>
    <dgm:cxn modelId="{1C1A8B6F-1A34-42CE-86CC-DB264D6A116D}" type="presParOf" srcId="{1CA4CA85-B245-4DFC-AEE5-165F2BFACBEB}" destId="{90FF83C4-3174-40C0-B7BB-E4229B072031}" srcOrd="4" destOrd="0" presId="urn:microsoft.com/office/officeart/2005/8/layout/radial1"/>
    <dgm:cxn modelId="{0B9D3030-9023-4984-8BE6-DCDD9599041A}" type="presParOf" srcId="{1CA4CA85-B245-4DFC-AEE5-165F2BFACBEB}" destId="{733815D2-86BF-443B-BA70-11489A2755FF}" srcOrd="5" destOrd="0" presId="urn:microsoft.com/office/officeart/2005/8/layout/radial1"/>
    <dgm:cxn modelId="{533DA6C7-ED9D-42F6-B7ED-2AC019C09CEC}" type="presParOf" srcId="{733815D2-86BF-443B-BA70-11489A2755FF}" destId="{9965C827-FE81-4594-BA60-95BFDF3B4F79}" srcOrd="0" destOrd="0" presId="urn:microsoft.com/office/officeart/2005/8/layout/radial1"/>
    <dgm:cxn modelId="{6A9F03B4-FA0B-4624-8A42-DD82A8F961B2}" type="presParOf" srcId="{1CA4CA85-B245-4DFC-AEE5-165F2BFACBEB}" destId="{A323F507-1AC7-47EE-B439-91DB8A957A04}" srcOrd="6" destOrd="0" presId="urn:microsoft.com/office/officeart/2005/8/layout/radial1"/>
    <dgm:cxn modelId="{05DDA874-0CD6-45A0-98D2-6F125FC058CB}" type="presParOf" srcId="{1CA4CA85-B245-4DFC-AEE5-165F2BFACBEB}" destId="{5291CEF0-792E-4B7B-A439-C0C88C4C6663}" srcOrd="7" destOrd="0" presId="urn:microsoft.com/office/officeart/2005/8/layout/radial1"/>
    <dgm:cxn modelId="{24CBDF43-D016-41F6-A0DE-E85401AF2BE8}" type="presParOf" srcId="{5291CEF0-792E-4B7B-A439-C0C88C4C6663}" destId="{0458B956-03AA-4CF2-8513-85786582DC78}" srcOrd="0" destOrd="0" presId="urn:microsoft.com/office/officeart/2005/8/layout/radial1"/>
    <dgm:cxn modelId="{F8A9E1C5-9D56-4265-BC01-EBE180DA034D}" type="presParOf" srcId="{1CA4CA85-B245-4DFC-AEE5-165F2BFACBEB}" destId="{A2C75FEB-4042-4C79-A1DD-C70582A2B933}" srcOrd="8" destOrd="0" presId="urn:microsoft.com/office/officeart/2005/8/layout/radial1"/>
    <dgm:cxn modelId="{1A1F3CEF-6954-479D-8BBE-6CCB82E6A93F}" type="presParOf" srcId="{1CA4CA85-B245-4DFC-AEE5-165F2BFACBEB}" destId="{D20B26D2-D6AB-4B5B-9114-896F745D84B7}" srcOrd="9" destOrd="0" presId="urn:microsoft.com/office/officeart/2005/8/layout/radial1"/>
    <dgm:cxn modelId="{6FA925E2-EA26-4273-9D37-3A1EA9C834BA}" type="presParOf" srcId="{D20B26D2-D6AB-4B5B-9114-896F745D84B7}" destId="{B7765959-AA1C-4D75-B20C-FB441E23F841}" srcOrd="0" destOrd="0" presId="urn:microsoft.com/office/officeart/2005/8/layout/radial1"/>
    <dgm:cxn modelId="{B9D56968-1AA6-417E-8CAA-0CFBF22DA7B9}" type="presParOf" srcId="{1CA4CA85-B245-4DFC-AEE5-165F2BFACBEB}" destId="{D5DB3348-9461-470B-A4AD-38DEB53B75AF}" srcOrd="10" destOrd="0" presId="urn:microsoft.com/office/officeart/2005/8/layout/radial1"/>
    <dgm:cxn modelId="{2EA30136-F7AD-48E7-9A5F-CB78D3D2F9A5}" type="presParOf" srcId="{1CA4CA85-B245-4DFC-AEE5-165F2BFACBEB}" destId="{C94733F1-01C2-4601-8761-1D04F3C86EEB}" srcOrd="11" destOrd="0" presId="urn:microsoft.com/office/officeart/2005/8/layout/radial1"/>
    <dgm:cxn modelId="{C1DF8B2C-A688-4FCC-963E-C73F05591017}" type="presParOf" srcId="{C94733F1-01C2-4601-8761-1D04F3C86EEB}" destId="{9AD0BC55-8946-416D-B76A-373E0536D51C}" srcOrd="0" destOrd="0" presId="urn:microsoft.com/office/officeart/2005/8/layout/radial1"/>
    <dgm:cxn modelId="{26A576E8-7037-49EA-8C56-500687AADD95}" type="presParOf" srcId="{1CA4CA85-B245-4DFC-AEE5-165F2BFACBEB}" destId="{67CFD00B-6CBC-4090-BAD5-99900DD02C1A}"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747E83-6AF4-4D95-A917-245C45EF661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7B74A8C8-62AD-4D67-BFF5-225E3E6C57EA}">
      <dgm:prSet/>
      <dgm:spPr/>
      <dgm:t>
        <a:bodyPr/>
        <a:lstStyle/>
        <a:p>
          <a:r>
            <a:rPr lang="en-GB" dirty="0"/>
            <a:t>Total funding award for this investment area is </a:t>
          </a:r>
          <a:r>
            <a:rPr lang="en-GB" b="1" dirty="0"/>
            <a:t>21million Euro</a:t>
          </a:r>
          <a:endParaRPr lang="en-US" dirty="0"/>
        </a:p>
      </dgm:t>
    </dgm:pt>
    <dgm:pt modelId="{F0C726AF-706E-43FA-9D23-B6423CDD7E07}" type="parTrans" cxnId="{395A584B-694F-4EA7-9863-E1DE637EF11E}">
      <dgm:prSet/>
      <dgm:spPr/>
      <dgm:t>
        <a:bodyPr/>
        <a:lstStyle/>
        <a:p>
          <a:endParaRPr lang="en-US"/>
        </a:p>
      </dgm:t>
    </dgm:pt>
    <dgm:pt modelId="{95A5935F-B126-4F82-9B5E-233D5E656E13}" type="sibTrans" cxnId="{395A584B-694F-4EA7-9863-E1DE637EF11E}">
      <dgm:prSet/>
      <dgm:spPr/>
      <dgm:t>
        <a:bodyPr/>
        <a:lstStyle/>
        <a:p>
          <a:endParaRPr lang="en-US"/>
        </a:p>
      </dgm:t>
    </dgm:pt>
    <dgm:pt modelId="{53C14898-7787-4844-8179-67000D32BA3A}">
      <dgm:prSet/>
      <dgm:spPr/>
      <dgm:t>
        <a:bodyPr/>
        <a:lstStyle/>
        <a:p>
          <a:r>
            <a:rPr lang="en-GB" dirty="0"/>
            <a:t>Funding circa </a:t>
          </a:r>
          <a:r>
            <a:rPr lang="en-GB" b="1" dirty="0"/>
            <a:t>4 projects</a:t>
          </a:r>
          <a:r>
            <a:rPr lang="en-GB" dirty="0"/>
            <a:t> in this investment area</a:t>
          </a:r>
          <a:endParaRPr lang="en-US" dirty="0"/>
        </a:p>
      </dgm:t>
    </dgm:pt>
    <dgm:pt modelId="{376F827D-DC04-4556-89C9-270D4DE8348A}" type="parTrans" cxnId="{F4CC5042-2FCE-4A4F-A129-1EE0CC686C87}">
      <dgm:prSet/>
      <dgm:spPr/>
      <dgm:t>
        <a:bodyPr/>
        <a:lstStyle/>
        <a:p>
          <a:endParaRPr lang="en-US"/>
        </a:p>
      </dgm:t>
    </dgm:pt>
    <dgm:pt modelId="{B1A75A0D-AAEF-4408-956B-AD70CE4664AD}" type="sibTrans" cxnId="{F4CC5042-2FCE-4A4F-A129-1EE0CC686C87}">
      <dgm:prSet/>
      <dgm:spPr/>
      <dgm:t>
        <a:bodyPr/>
        <a:lstStyle/>
        <a:p>
          <a:endParaRPr lang="en-US"/>
        </a:p>
      </dgm:t>
    </dgm:pt>
    <dgm:pt modelId="{3A928DCC-9810-42F0-916D-CDC5FD383BF2}">
      <dgm:prSet/>
      <dgm:spPr/>
      <dgm:t>
        <a:bodyPr/>
        <a:lstStyle/>
        <a:p>
          <a:r>
            <a:rPr lang="en-GB"/>
            <a:t>Projects will run from 2024-2027</a:t>
          </a:r>
          <a:endParaRPr lang="en-US"/>
        </a:p>
      </dgm:t>
    </dgm:pt>
    <dgm:pt modelId="{C5A9076B-5DA6-4DDC-B58C-49CA5CFE16DB}" type="parTrans" cxnId="{DE933994-391B-4413-8D46-630F85F94A02}">
      <dgm:prSet/>
      <dgm:spPr/>
      <dgm:t>
        <a:bodyPr/>
        <a:lstStyle/>
        <a:p>
          <a:endParaRPr lang="en-US"/>
        </a:p>
      </dgm:t>
    </dgm:pt>
    <dgm:pt modelId="{47F234C2-4611-4470-9382-3E127B497AD5}" type="sibTrans" cxnId="{DE933994-391B-4413-8D46-630F85F94A02}">
      <dgm:prSet/>
      <dgm:spPr/>
      <dgm:t>
        <a:bodyPr/>
        <a:lstStyle/>
        <a:p>
          <a:endParaRPr lang="en-US"/>
        </a:p>
      </dgm:t>
    </dgm:pt>
    <dgm:pt modelId="{8D75910B-C3E8-46EA-BDA4-11EBEAC0CC29}" type="pres">
      <dgm:prSet presAssocID="{33747E83-6AF4-4D95-A917-245C45EF6619}" presName="linear" presStyleCnt="0">
        <dgm:presLayoutVars>
          <dgm:animLvl val="lvl"/>
          <dgm:resizeHandles val="exact"/>
        </dgm:presLayoutVars>
      </dgm:prSet>
      <dgm:spPr/>
    </dgm:pt>
    <dgm:pt modelId="{B2613745-C865-450C-B118-B90A63193B74}" type="pres">
      <dgm:prSet presAssocID="{7B74A8C8-62AD-4D67-BFF5-225E3E6C57EA}" presName="parentText" presStyleLbl="node1" presStyleIdx="0" presStyleCnt="3">
        <dgm:presLayoutVars>
          <dgm:chMax val="0"/>
          <dgm:bulletEnabled val="1"/>
        </dgm:presLayoutVars>
      </dgm:prSet>
      <dgm:spPr/>
    </dgm:pt>
    <dgm:pt modelId="{086A55C8-4DB3-4A94-8EB3-8AE3284011C2}" type="pres">
      <dgm:prSet presAssocID="{95A5935F-B126-4F82-9B5E-233D5E656E13}" presName="spacer" presStyleCnt="0"/>
      <dgm:spPr/>
    </dgm:pt>
    <dgm:pt modelId="{936F1698-D6FA-4374-A0D6-A6640B6E5433}" type="pres">
      <dgm:prSet presAssocID="{53C14898-7787-4844-8179-67000D32BA3A}" presName="parentText" presStyleLbl="node1" presStyleIdx="1" presStyleCnt="3">
        <dgm:presLayoutVars>
          <dgm:chMax val="0"/>
          <dgm:bulletEnabled val="1"/>
        </dgm:presLayoutVars>
      </dgm:prSet>
      <dgm:spPr/>
    </dgm:pt>
    <dgm:pt modelId="{3E08D85F-2F49-4C56-87CA-941BF42E9EE5}" type="pres">
      <dgm:prSet presAssocID="{B1A75A0D-AAEF-4408-956B-AD70CE4664AD}" presName="spacer" presStyleCnt="0"/>
      <dgm:spPr/>
    </dgm:pt>
    <dgm:pt modelId="{30E8D245-67DB-4140-B190-0B08E30B44A5}" type="pres">
      <dgm:prSet presAssocID="{3A928DCC-9810-42F0-916D-CDC5FD383BF2}" presName="parentText" presStyleLbl="node1" presStyleIdx="2" presStyleCnt="3">
        <dgm:presLayoutVars>
          <dgm:chMax val="0"/>
          <dgm:bulletEnabled val="1"/>
        </dgm:presLayoutVars>
      </dgm:prSet>
      <dgm:spPr/>
    </dgm:pt>
  </dgm:ptLst>
  <dgm:cxnLst>
    <dgm:cxn modelId="{01EBA141-6701-4385-A30D-AECCCE3411AE}" type="presOf" srcId="{7B74A8C8-62AD-4D67-BFF5-225E3E6C57EA}" destId="{B2613745-C865-450C-B118-B90A63193B74}" srcOrd="0" destOrd="0" presId="urn:microsoft.com/office/officeart/2005/8/layout/vList2"/>
    <dgm:cxn modelId="{F4CC5042-2FCE-4A4F-A129-1EE0CC686C87}" srcId="{33747E83-6AF4-4D95-A917-245C45EF6619}" destId="{53C14898-7787-4844-8179-67000D32BA3A}" srcOrd="1" destOrd="0" parTransId="{376F827D-DC04-4556-89C9-270D4DE8348A}" sibTransId="{B1A75A0D-AAEF-4408-956B-AD70CE4664AD}"/>
    <dgm:cxn modelId="{395A584B-694F-4EA7-9863-E1DE637EF11E}" srcId="{33747E83-6AF4-4D95-A917-245C45EF6619}" destId="{7B74A8C8-62AD-4D67-BFF5-225E3E6C57EA}" srcOrd="0" destOrd="0" parTransId="{F0C726AF-706E-43FA-9D23-B6423CDD7E07}" sibTransId="{95A5935F-B126-4F82-9B5E-233D5E656E13}"/>
    <dgm:cxn modelId="{DE933994-391B-4413-8D46-630F85F94A02}" srcId="{33747E83-6AF4-4D95-A917-245C45EF6619}" destId="{3A928DCC-9810-42F0-916D-CDC5FD383BF2}" srcOrd="2" destOrd="0" parTransId="{C5A9076B-5DA6-4DDC-B58C-49CA5CFE16DB}" sibTransId="{47F234C2-4611-4470-9382-3E127B497AD5}"/>
    <dgm:cxn modelId="{0B963DEB-C373-46A2-B64F-A58C44DE599C}" type="presOf" srcId="{3A928DCC-9810-42F0-916D-CDC5FD383BF2}" destId="{30E8D245-67DB-4140-B190-0B08E30B44A5}" srcOrd="0" destOrd="0" presId="urn:microsoft.com/office/officeart/2005/8/layout/vList2"/>
    <dgm:cxn modelId="{913DE8F0-50CE-4FC6-9638-A5920E8C69F3}" type="presOf" srcId="{33747E83-6AF4-4D95-A917-245C45EF6619}" destId="{8D75910B-C3E8-46EA-BDA4-11EBEAC0CC29}" srcOrd="0" destOrd="0" presId="urn:microsoft.com/office/officeart/2005/8/layout/vList2"/>
    <dgm:cxn modelId="{47B106D9-6067-4342-AE81-214848823029}" type="presOf" srcId="{53C14898-7787-4844-8179-67000D32BA3A}" destId="{936F1698-D6FA-4374-A0D6-A6640B6E5433}" srcOrd="0" destOrd="0" presId="urn:microsoft.com/office/officeart/2005/8/layout/vList2"/>
    <dgm:cxn modelId="{0D558DC1-125B-48BB-8B05-1D7DAE910959}" type="presParOf" srcId="{8D75910B-C3E8-46EA-BDA4-11EBEAC0CC29}" destId="{B2613745-C865-450C-B118-B90A63193B74}" srcOrd="0" destOrd="0" presId="urn:microsoft.com/office/officeart/2005/8/layout/vList2"/>
    <dgm:cxn modelId="{14F1FAC6-16E9-4220-A5B9-9F08DFEA6A33}" type="presParOf" srcId="{8D75910B-C3E8-46EA-BDA4-11EBEAC0CC29}" destId="{086A55C8-4DB3-4A94-8EB3-8AE3284011C2}" srcOrd="1" destOrd="0" presId="urn:microsoft.com/office/officeart/2005/8/layout/vList2"/>
    <dgm:cxn modelId="{BBD7C411-B72A-4FA1-A497-8ABE130C3FC8}" type="presParOf" srcId="{8D75910B-C3E8-46EA-BDA4-11EBEAC0CC29}" destId="{936F1698-D6FA-4374-A0D6-A6640B6E5433}" srcOrd="2" destOrd="0" presId="urn:microsoft.com/office/officeart/2005/8/layout/vList2"/>
    <dgm:cxn modelId="{05551F96-BA81-42F7-ABAC-D1BDF262A60A}" type="presParOf" srcId="{8D75910B-C3E8-46EA-BDA4-11EBEAC0CC29}" destId="{3E08D85F-2F49-4C56-87CA-941BF42E9EE5}" srcOrd="3" destOrd="0" presId="urn:microsoft.com/office/officeart/2005/8/layout/vList2"/>
    <dgm:cxn modelId="{CDF76D73-2C35-419F-8EF8-9D31B1BCA958}" type="presParOf" srcId="{8D75910B-C3E8-46EA-BDA4-11EBEAC0CC29}" destId="{30E8D245-67DB-4140-B190-0B08E30B44A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FF0000"/>
        </a:solidFill>
        <a:ln>
          <a:solidFill>
            <a:schemeClr val="bg1"/>
          </a:solidFill>
        </a:ln>
      </dgm:spPr>
      <dgm:t>
        <a:bodyPr/>
        <a:lstStyle/>
        <a:p>
          <a:r>
            <a:rPr lang="en-GB" sz="1800" dirty="0"/>
            <a:t>IA5.3</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chemeClr val="bg1"/>
        </a:solidFill>
        <a:ln>
          <a:solidFill>
            <a:schemeClr val="tx1"/>
          </a:solidFill>
        </a:ln>
      </dgm:spPr>
      <dgm:t>
        <a:bodyPr/>
        <a:lstStyle/>
        <a:p>
          <a:r>
            <a:rPr lang="en-GB" sz="1800" dirty="0">
              <a:solidFill>
                <a:schemeClr val="tx1"/>
              </a:solidFill>
            </a:rPr>
            <a:t>Policies</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chemeClr val="bg1"/>
        </a:solidFill>
        <a:ln>
          <a:solidFill>
            <a:schemeClr val="tx1"/>
          </a:solidFill>
        </a:ln>
      </dgm:spPr>
      <dgm:t>
        <a:bodyPr/>
        <a:lstStyle/>
        <a:p>
          <a:r>
            <a:rPr lang="en-GB" sz="1800" dirty="0">
              <a:solidFill>
                <a:schemeClr val="tx1"/>
              </a:solidFill>
            </a:rPr>
            <a:t>Info</a:t>
          </a: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3">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3">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3" custLinFactNeighborX="3140">
        <dgm:presLayoutVars>
          <dgm:bulletEnabled val="1"/>
        </dgm:presLayoutVars>
      </dgm:prSet>
      <dgm:spPr/>
    </dgm:pt>
  </dgm:ptLst>
  <dgm:cxnLst>
    <dgm:cxn modelId="{DB73E719-8E26-4E16-B828-079EA9A72762}" type="presOf" srcId="{BF90D7BC-18C6-4EA7-9E71-1210E936AA83}" destId="{406CFF83-C99E-4E20-9BB9-8B5EC61A1161}"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5DD4FB8E-B1AD-46E4-864F-8AB74F8F6194}" type="presOf" srcId="{A118D530-06A6-49C6-9D15-1FF102D77476}" destId="{D48DE1F4-67EB-4462-9217-FA4392D29A10}"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C4BC6FF-DFF5-42F0-9198-363F9E437BC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DB367172-4A1D-45D1-9F0A-13E00748BB54}">
      <dgm:prSet phldrT="[Text]" custT="1"/>
      <dgm:spPr>
        <a:solidFill>
          <a:schemeClr val="bg1"/>
        </a:solidFill>
        <a:ln>
          <a:solidFill>
            <a:schemeClr val="bg1"/>
          </a:solidFill>
        </a:ln>
      </dgm:spPr>
      <dgm:t>
        <a:bodyPr/>
        <a:lstStyle/>
        <a:p>
          <a:pPr algn="l"/>
          <a:r>
            <a:rPr lang="en-GB" sz="2400" dirty="0"/>
            <a:t>Water quality and catchment management</a:t>
          </a:r>
        </a:p>
      </dgm:t>
    </dgm:pt>
    <dgm:pt modelId="{CB9065E4-68FC-47FC-BECE-FF3BC24E24E6}" type="parTrans" cxnId="{BB004EF1-9D7D-43C1-966D-9AA14CF4CA6C}">
      <dgm:prSet/>
      <dgm:spPr/>
      <dgm:t>
        <a:bodyPr/>
        <a:lstStyle/>
        <a:p>
          <a:endParaRPr lang="en-GB"/>
        </a:p>
      </dgm:t>
    </dgm:pt>
    <dgm:pt modelId="{DE4029C4-DFE6-47F8-9C08-8764F5D03BBF}" type="sibTrans" cxnId="{BB004EF1-9D7D-43C1-966D-9AA14CF4CA6C}">
      <dgm:prSet/>
      <dgm:spPr/>
      <dgm:t>
        <a:bodyPr/>
        <a:lstStyle/>
        <a:p>
          <a:endParaRPr lang="en-GB"/>
        </a:p>
      </dgm:t>
    </dgm:pt>
    <dgm:pt modelId="{65C778F0-3779-426C-BE90-111438A37199}">
      <dgm:prSet phldrT="[Text]" custT="1"/>
      <dgm:spPr>
        <a:solidFill>
          <a:srgbClr val="091B59"/>
        </a:solidFill>
        <a:ln>
          <a:solidFill>
            <a:schemeClr val="bg1"/>
          </a:solidFill>
        </a:ln>
      </dgm:spPr>
      <dgm:t>
        <a:bodyPr/>
        <a:lstStyle/>
        <a:p>
          <a:pPr algn="ctr"/>
          <a:endParaRPr lang="en-GB" sz="2400" dirty="0"/>
        </a:p>
        <a:p>
          <a:pPr algn="l"/>
          <a:r>
            <a:rPr lang="en-GB" sz="2400" dirty="0"/>
            <a:t>Nature based solutions:</a:t>
          </a:r>
        </a:p>
        <a:p>
          <a:pPr algn="l"/>
          <a:r>
            <a:rPr lang="en-US" sz="2400" dirty="0"/>
            <a:t>A pilot/pilots for nature-based solutions or innovative nature- based solutions to restore </a:t>
          </a:r>
          <a:r>
            <a:rPr lang="en-GB" sz="2400" dirty="0"/>
            <a:t>catchments</a:t>
          </a:r>
        </a:p>
      </dgm:t>
    </dgm:pt>
    <dgm:pt modelId="{49C3615D-976F-45F0-966F-B7F80C0092EE}" type="parTrans" cxnId="{8B9D67D2-E876-4FA3-83C7-1354DE253494}">
      <dgm:prSet/>
      <dgm:spPr/>
      <dgm:t>
        <a:bodyPr/>
        <a:lstStyle/>
        <a:p>
          <a:endParaRPr lang="en-GB"/>
        </a:p>
      </dgm:t>
    </dgm:pt>
    <dgm:pt modelId="{A9DD1733-7846-4126-AFC2-CCC4290B0C89}" type="sibTrans" cxnId="{8B9D67D2-E876-4FA3-83C7-1354DE253494}">
      <dgm:prSet/>
      <dgm:spPr/>
      <dgm:t>
        <a:bodyPr/>
        <a:lstStyle/>
        <a:p>
          <a:endParaRPr lang="en-GB"/>
        </a:p>
      </dgm:t>
    </dgm:pt>
    <dgm:pt modelId="{9C250CF2-91F6-4FD4-BC75-D53E9B927E49}">
      <dgm:prSet phldrT="[Text]" custT="1"/>
      <dgm:spPr>
        <a:solidFill>
          <a:srgbClr val="091B59"/>
        </a:solidFill>
        <a:ln>
          <a:solidFill>
            <a:schemeClr val="bg1"/>
          </a:solidFill>
        </a:ln>
      </dgm:spPr>
      <dgm:t>
        <a:bodyPr/>
        <a:lstStyle/>
        <a:p>
          <a:pPr algn="l"/>
          <a:endParaRPr lang="en-GB" sz="2400" dirty="0"/>
        </a:p>
        <a:p>
          <a:pPr algn="l"/>
          <a:r>
            <a:rPr lang="en-GB" sz="2400" dirty="0"/>
            <a:t>Use and transboundary movement of nutrients </a:t>
          </a:r>
          <a:r>
            <a:rPr lang="en-US" sz="2400" dirty="0"/>
            <a:t>(soil, organic manures, chemical </a:t>
          </a:r>
          <a:r>
            <a:rPr lang="en-GB" sz="2400" noProof="0" dirty="0"/>
            <a:t>fertilisers</a:t>
          </a:r>
          <a:r>
            <a:rPr lang="en-US" sz="2400" dirty="0"/>
            <a:t>,digestate, sewage sludge) in cross border</a:t>
          </a:r>
          <a:br>
            <a:rPr lang="en-US" sz="2400" dirty="0"/>
          </a:br>
          <a:r>
            <a:rPr lang="en-US" sz="2400" dirty="0"/>
            <a:t>	catchments</a:t>
          </a:r>
          <a:endParaRPr lang="en-GB" sz="2400" dirty="0"/>
        </a:p>
      </dgm:t>
    </dgm:pt>
    <dgm:pt modelId="{65259358-CAEE-4C67-A7BA-A2D0A434DE13}" type="parTrans" cxnId="{4923645F-912B-43D5-A848-C4BE9C95A284}">
      <dgm:prSet/>
      <dgm:spPr/>
      <dgm:t>
        <a:bodyPr/>
        <a:lstStyle/>
        <a:p>
          <a:endParaRPr lang="en-GB"/>
        </a:p>
      </dgm:t>
    </dgm:pt>
    <dgm:pt modelId="{5FE8BAA5-7978-4C04-BB19-49C5E8C8249D}" type="sibTrans" cxnId="{4923645F-912B-43D5-A848-C4BE9C95A284}">
      <dgm:prSet/>
      <dgm:spPr/>
      <dgm:t>
        <a:bodyPr/>
        <a:lstStyle/>
        <a:p>
          <a:endParaRPr lang="en-GB"/>
        </a:p>
      </dgm:t>
    </dgm:pt>
    <dgm:pt modelId="{992887F5-970B-4C83-AA88-86EF021FAF51}">
      <dgm:prSet phldrT="[Text]" custT="1"/>
      <dgm:spPr>
        <a:solidFill>
          <a:srgbClr val="028F36"/>
        </a:solidFill>
        <a:ln>
          <a:solidFill>
            <a:schemeClr val="bg1"/>
          </a:solidFill>
        </a:ln>
      </dgm:spPr>
      <dgm:t>
        <a:bodyPr/>
        <a:lstStyle/>
        <a:p>
          <a:pPr algn="l"/>
          <a:r>
            <a:rPr lang="en-GB" sz="2400" noProof="0" dirty="0"/>
            <a:t>Behaviour change: </a:t>
          </a:r>
        </a:p>
        <a:p>
          <a:pPr algn="l"/>
          <a:r>
            <a:rPr lang="en-GB" sz="2400" noProof="0" dirty="0"/>
            <a:t>Initiatives which result in a measurable change in behaviours/ mind set of landowners</a:t>
          </a:r>
        </a:p>
      </dgm:t>
    </dgm:pt>
    <dgm:pt modelId="{B7FCEE55-1BEF-4CF2-875B-C6F3E3B22692}" type="parTrans" cxnId="{BA853BE2-0F59-4516-A4E1-3C08EAFEDA0C}">
      <dgm:prSet/>
      <dgm:spPr/>
      <dgm:t>
        <a:bodyPr/>
        <a:lstStyle/>
        <a:p>
          <a:endParaRPr lang="en-GB"/>
        </a:p>
      </dgm:t>
    </dgm:pt>
    <dgm:pt modelId="{C30F3917-28E5-4057-A550-3187C4007DBF}" type="sibTrans" cxnId="{BA853BE2-0F59-4516-A4E1-3C08EAFEDA0C}">
      <dgm:prSet/>
      <dgm:spPr/>
      <dgm:t>
        <a:bodyPr/>
        <a:lstStyle/>
        <a:p>
          <a:endParaRPr lang="en-GB"/>
        </a:p>
      </dgm:t>
    </dgm:pt>
    <dgm:pt modelId="{69E2C7D0-7B27-4648-BE71-4F1F72652B5A}">
      <dgm:prSet custT="1"/>
      <dgm:spPr/>
      <dgm:t>
        <a:bodyPr/>
        <a:lstStyle/>
        <a:p>
          <a:endParaRPr lang="en-GB"/>
        </a:p>
      </dgm:t>
    </dgm:pt>
    <dgm:pt modelId="{C7FC6507-A63F-408C-9A10-519FA9C7BA86}" type="parTrans" cxnId="{3FC949FC-14E7-4656-9E37-AEFFB0CD969A}">
      <dgm:prSet/>
      <dgm:spPr/>
      <dgm:t>
        <a:bodyPr/>
        <a:lstStyle/>
        <a:p>
          <a:endParaRPr lang="en-GB"/>
        </a:p>
      </dgm:t>
    </dgm:pt>
    <dgm:pt modelId="{24917426-CAA9-4C78-9BB2-4125C96A06FD}" type="sibTrans" cxnId="{3FC949FC-14E7-4656-9E37-AEFFB0CD969A}">
      <dgm:prSet/>
      <dgm:spPr/>
      <dgm:t>
        <a:bodyPr/>
        <a:lstStyle/>
        <a:p>
          <a:endParaRPr lang="en-GB"/>
        </a:p>
      </dgm:t>
    </dgm:pt>
    <dgm:pt modelId="{AD0395F2-D305-414A-A516-3A01FAAC189F}">
      <dgm:prSet custT="1"/>
      <dgm:spPr/>
      <dgm:t>
        <a:bodyPr/>
        <a:lstStyle/>
        <a:p>
          <a:endParaRPr lang="en-GB"/>
        </a:p>
      </dgm:t>
    </dgm:pt>
    <dgm:pt modelId="{5B4574C9-9E0C-433F-B8FA-A2143DF420ED}" type="parTrans" cxnId="{57067DAC-15D6-42DA-97AE-08E8AF61273D}">
      <dgm:prSet/>
      <dgm:spPr/>
      <dgm:t>
        <a:bodyPr/>
        <a:lstStyle/>
        <a:p>
          <a:endParaRPr lang="en-GB"/>
        </a:p>
      </dgm:t>
    </dgm:pt>
    <dgm:pt modelId="{5CDC241B-1304-4B02-A283-9B2F24E5D4EB}" type="sibTrans" cxnId="{57067DAC-15D6-42DA-97AE-08E8AF61273D}">
      <dgm:prSet/>
      <dgm:spPr/>
      <dgm:t>
        <a:bodyPr/>
        <a:lstStyle/>
        <a:p>
          <a:endParaRPr lang="en-GB"/>
        </a:p>
      </dgm:t>
    </dgm:pt>
    <dgm:pt modelId="{9B5B88ED-CF63-49D7-826E-CE1D0D329258}">
      <dgm:prSet custT="1"/>
      <dgm:spPr/>
      <dgm:t>
        <a:bodyPr/>
        <a:lstStyle/>
        <a:p>
          <a:endParaRPr lang="en-GB" sz="2400" dirty="0"/>
        </a:p>
      </dgm:t>
    </dgm:pt>
    <dgm:pt modelId="{4C4C31E9-FDD9-4D81-9A8B-A25D80387307}" type="parTrans" cxnId="{4570DB97-ED37-4F6B-B7C4-F4E114F044E3}">
      <dgm:prSet/>
      <dgm:spPr/>
      <dgm:t>
        <a:bodyPr/>
        <a:lstStyle/>
        <a:p>
          <a:endParaRPr lang="en-GB"/>
        </a:p>
      </dgm:t>
    </dgm:pt>
    <dgm:pt modelId="{D737D573-F3EA-43C7-B302-00403EC8BC89}" type="sibTrans" cxnId="{4570DB97-ED37-4F6B-B7C4-F4E114F044E3}">
      <dgm:prSet/>
      <dgm:spPr/>
      <dgm:t>
        <a:bodyPr/>
        <a:lstStyle/>
        <a:p>
          <a:endParaRPr lang="en-GB"/>
        </a:p>
      </dgm:t>
    </dgm:pt>
    <dgm:pt modelId="{74EAD26A-5A63-46B6-BEFD-ADAC9433875F}">
      <dgm:prSet phldrT="[Text]" custT="1"/>
      <dgm:spPr>
        <a:solidFill>
          <a:srgbClr val="028F36"/>
        </a:solidFill>
        <a:ln>
          <a:solidFill>
            <a:schemeClr val="bg1"/>
          </a:solidFill>
        </a:ln>
      </dgm:spPr>
      <dgm:t>
        <a:bodyPr/>
        <a:lstStyle/>
        <a:p>
          <a:pPr algn="l"/>
          <a:r>
            <a:rPr lang="en-GB" sz="2400" noProof="0" dirty="0"/>
            <a:t>	Develop/ enhance community focused environmental learning resources </a:t>
          </a:r>
        </a:p>
        <a:p>
          <a:pPr algn="l"/>
          <a:r>
            <a:rPr lang="en-GB" sz="2400" noProof="0" dirty="0"/>
            <a:t>Increase amenity value – nature recovery networks</a:t>
          </a:r>
        </a:p>
      </dgm:t>
    </dgm:pt>
    <dgm:pt modelId="{D769FA2D-68D2-4A2B-9447-5B9CEF73F425}" type="parTrans" cxnId="{C0DE263A-9599-4F30-8EF6-91AC799B5A02}">
      <dgm:prSet/>
      <dgm:spPr/>
      <dgm:t>
        <a:bodyPr/>
        <a:lstStyle/>
        <a:p>
          <a:endParaRPr lang="en-GB"/>
        </a:p>
      </dgm:t>
    </dgm:pt>
    <dgm:pt modelId="{F9F8226A-93BB-4E37-9008-6DA8194EA63F}" type="sibTrans" cxnId="{C0DE263A-9599-4F30-8EF6-91AC799B5A02}">
      <dgm:prSet/>
      <dgm:spPr/>
      <dgm:t>
        <a:bodyPr/>
        <a:lstStyle/>
        <a:p>
          <a:endParaRPr lang="en-GB"/>
        </a:p>
      </dgm:t>
    </dgm:pt>
    <dgm:pt modelId="{BCB4FEB3-F7F5-4E50-939F-9C30F3CD37D7}" type="pres">
      <dgm:prSet presAssocID="{2C4BC6FF-DFF5-42F0-9198-363F9E437BC3}" presName="diagram" presStyleCnt="0">
        <dgm:presLayoutVars>
          <dgm:chMax val="1"/>
          <dgm:dir/>
          <dgm:animLvl val="ctr"/>
          <dgm:resizeHandles val="exact"/>
        </dgm:presLayoutVars>
      </dgm:prSet>
      <dgm:spPr/>
    </dgm:pt>
    <dgm:pt modelId="{B0FCCDEC-6EF6-40FD-B664-D588B4948FD2}" type="pres">
      <dgm:prSet presAssocID="{2C4BC6FF-DFF5-42F0-9198-363F9E437BC3}" presName="matrix" presStyleCnt="0"/>
      <dgm:spPr/>
    </dgm:pt>
    <dgm:pt modelId="{6F7E8199-98DF-4C75-A1E0-2AD2CD21B666}" type="pres">
      <dgm:prSet presAssocID="{2C4BC6FF-DFF5-42F0-9198-363F9E437BC3}" presName="tile1" presStyleLbl="node1" presStyleIdx="0" presStyleCnt="4"/>
      <dgm:spPr/>
    </dgm:pt>
    <dgm:pt modelId="{62541EDA-B0EF-42EA-8FA7-7947DF64EF00}" type="pres">
      <dgm:prSet presAssocID="{2C4BC6FF-DFF5-42F0-9198-363F9E437BC3}" presName="tile1text" presStyleLbl="node1" presStyleIdx="0" presStyleCnt="4">
        <dgm:presLayoutVars>
          <dgm:chMax val="0"/>
          <dgm:chPref val="0"/>
          <dgm:bulletEnabled val="1"/>
        </dgm:presLayoutVars>
      </dgm:prSet>
      <dgm:spPr/>
    </dgm:pt>
    <dgm:pt modelId="{D1B92127-76C8-4423-B103-D3B4F43D891A}" type="pres">
      <dgm:prSet presAssocID="{2C4BC6FF-DFF5-42F0-9198-363F9E437BC3}" presName="tile2" presStyleLbl="node1" presStyleIdx="1" presStyleCnt="4"/>
      <dgm:spPr/>
    </dgm:pt>
    <dgm:pt modelId="{C5BBEA05-0C19-49BB-B224-18D4E2A95C0A}" type="pres">
      <dgm:prSet presAssocID="{2C4BC6FF-DFF5-42F0-9198-363F9E437BC3}" presName="tile2text" presStyleLbl="node1" presStyleIdx="1" presStyleCnt="4">
        <dgm:presLayoutVars>
          <dgm:chMax val="0"/>
          <dgm:chPref val="0"/>
          <dgm:bulletEnabled val="1"/>
        </dgm:presLayoutVars>
      </dgm:prSet>
      <dgm:spPr/>
    </dgm:pt>
    <dgm:pt modelId="{39B2DF5C-0414-4300-9ACC-908EEF243A15}" type="pres">
      <dgm:prSet presAssocID="{2C4BC6FF-DFF5-42F0-9198-363F9E437BC3}" presName="tile3" presStyleLbl="node1" presStyleIdx="2" presStyleCnt="4"/>
      <dgm:spPr/>
    </dgm:pt>
    <dgm:pt modelId="{120F325E-C522-4AB8-8AF9-57EC36C78AB3}" type="pres">
      <dgm:prSet presAssocID="{2C4BC6FF-DFF5-42F0-9198-363F9E437BC3}" presName="tile3text" presStyleLbl="node1" presStyleIdx="2" presStyleCnt="4">
        <dgm:presLayoutVars>
          <dgm:chMax val="0"/>
          <dgm:chPref val="0"/>
          <dgm:bulletEnabled val="1"/>
        </dgm:presLayoutVars>
      </dgm:prSet>
      <dgm:spPr/>
    </dgm:pt>
    <dgm:pt modelId="{9CC6A1AF-5822-4080-B2D7-B2A94EB4E9B9}" type="pres">
      <dgm:prSet presAssocID="{2C4BC6FF-DFF5-42F0-9198-363F9E437BC3}" presName="tile4" presStyleLbl="node1" presStyleIdx="3" presStyleCnt="4"/>
      <dgm:spPr>
        <a:solidFill>
          <a:srgbClr val="028F36"/>
        </a:solidFill>
        <a:ln>
          <a:solidFill>
            <a:schemeClr val="bg1"/>
          </a:solidFill>
        </a:ln>
      </dgm:spPr>
    </dgm:pt>
    <dgm:pt modelId="{77DE99C0-E87B-4D9B-96C3-712A379600D3}" type="pres">
      <dgm:prSet presAssocID="{2C4BC6FF-DFF5-42F0-9198-363F9E437BC3}" presName="tile4text" presStyleLbl="node1" presStyleIdx="3" presStyleCnt="4">
        <dgm:presLayoutVars>
          <dgm:chMax val="0"/>
          <dgm:chPref val="0"/>
          <dgm:bulletEnabled val="1"/>
        </dgm:presLayoutVars>
      </dgm:prSet>
      <dgm:spPr/>
    </dgm:pt>
    <dgm:pt modelId="{E38CA0EB-2208-43BD-8656-346B374ACE30}" type="pres">
      <dgm:prSet presAssocID="{2C4BC6FF-DFF5-42F0-9198-363F9E437BC3}" presName="centerTile" presStyleLbl="fgShp" presStyleIdx="0" presStyleCnt="1">
        <dgm:presLayoutVars>
          <dgm:chMax val="0"/>
          <dgm:chPref val="0"/>
        </dgm:presLayoutVars>
      </dgm:prSet>
      <dgm:spPr/>
    </dgm:pt>
  </dgm:ptLst>
  <dgm:cxnLst>
    <dgm:cxn modelId="{60443005-06CD-4F09-955F-458A12CC2D42}" type="presOf" srcId="{74EAD26A-5A63-46B6-BEFD-ADAC9433875F}" destId="{9CC6A1AF-5822-4080-B2D7-B2A94EB4E9B9}" srcOrd="0" destOrd="0" presId="urn:microsoft.com/office/officeart/2005/8/layout/matrix1"/>
    <dgm:cxn modelId="{27892427-AFC5-4430-A663-622C78F0EB99}" type="presOf" srcId="{65C778F0-3779-426C-BE90-111438A37199}" destId="{6F7E8199-98DF-4C75-A1E0-2AD2CD21B666}" srcOrd="0" destOrd="0" presId="urn:microsoft.com/office/officeart/2005/8/layout/matrix1"/>
    <dgm:cxn modelId="{0EE18A2C-4F2A-4912-9535-214FEABDF9A5}" type="presOf" srcId="{9C250CF2-91F6-4FD4-BC75-D53E9B927E49}" destId="{D1B92127-76C8-4423-B103-D3B4F43D891A}" srcOrd="0" destOrd="0" presId="urn:microsoft.com/office/officeart/2005/8/layout/matrix1"/>
    <dgm:cxn modelId="{03CF5038-23C6-4F53-9A26-16CF0927F1FD}" type="presOf" srcId="{DB367172-4A1D-45D1-9F0A-13E00748BB54}" destId="{E38CA0EB-2208-43BD-8656-346B374ACE30}" srcOrd="0" destOrd="0" presId="urn:microsoft.com/office/officeart/2005/8/layout/matrix1"/>
    <dgm:cxn modelId="{C0DE263A-9599-4F30-8EF6-91AC799B5A02}" srcId="{DB367172-4A1D-45D1-9F0A-13E00748BB54}" destId="{74EAD26A-5A63-46B6-BEFD-ADAC9433875F}" srcOrd="3" destOrd="0" parTransId="{D769FA2D-68D2-4A2B-9447-5B9CEF73F425}" sibTransId="{F9F8226A-93BB-4E37-9008-6DA8194EA63F}"/>
    <dgm:cxn modelId="{3D2F6D5E-DFC5-45E9-BEF4-A33B184FFE2F}" type="presOf" srcId="{74EAD26A-5A63-46B6-BEFD-ADAC9433875F}" destId="{77DE99C0-E87B-4D9B-96C3-712A379600D3}" srcOrd="1" destOrd="0" presId="urn:microsoft.com/office/officeart/2005/8/layout/matrix1"/>
    <dgm:cxn modelId="{4923645F-912B-43D5-A848-C4BE9C95A284}" srcId="{DB367172-4A1D-45D1-9F0A-13E00748BB54}" destId="{9C250CF2-91F6-4FD4-BC75-D53E9B927E49}" srcOrd="1" destOrd="0" parTransId="{65259358-CAEE-4C67-A7BA-A2D0A434DE13}" sibTransId="{5FE8BAA5-7978-4C04-BB19-49C5E8C8249D}"/>
    <dgm:cxn modelId="{62A0DB60-A791-4F19-9A14-5E14CB793436}" type="presOf" srcId="{65C778F0-3779-426C-BE90-111438A37199}" destId="{62541EDA-B0EF-42EA-8FA7-7947DF64EF00}" srcOrd="1" destOrd="0" presId="urn:microsoft.com/office/officeart/2005/8/layout/matrix1"/>
    <dgm:cxn modelId="{8A034F6D-CFE4-42A4-9507-95AEABE17089}" type="presOf" srcId="{992887F5-970B-4C83-AA88-86EF021FAF51}" destId="{39B2DF5C-0414-4300-9ACC-908EEF243A15}" srcOrd="0" destOrd="0" presId="urn:microsoft.com/office/officeart/2005/8/layout/matrix1"/>
    <dgm:cxn modelId="{4570DB97-ED37-4F6B-B7C4-F4E114F044E3}" srcId="{2C4BC6FF-DFF5-42F0-9198-363F9E437BC3}" destId="{9B5B88ED-CF63-49D7-826E-CE1D0D329258}" srcOrd="3" destOrd="0" parTransId="{4C4C31E9-FDD9-4D81-9A8B-A25D80387307}" sibTransId="{D737D573-F3EA-43C7-B302-00403EC8BC89}"/>
    <dgm:cxn modelId="{E74EB89E-3A54-480B-9A24-A10F5FAA5AD6}" type="presOf" srcId="{2C4BC6FF-DFF5-42F0-9198-363F9E437BC3}" destId="{BCB4FEB3-F7F5-4E50-939F-9C30F3CD37D7}" srcOrd="0" destOrd="0" presId="urn:microsoft.com/office/officeart/2005/8/layout/matrix1"/>
    <dgm:cxn modelId="{57067DAC-15D6-42DA-97AE-08E8AF61273D}" srcId="{2C4BC6FF-DFF5-42F0-9198-363F9E437BC3}" destId="{AD0395F2-D305-414A-A516-3A01FAAC189F}" srcOrd="2" destOrd="0" parTransId="{5B4574C9-9E0C-433F-B8FA-A2143DF420ED}" sibTransId="{5CDC241B-1304-4B02-A283-9B2F24E5D4EB}"/>
    <dgm:cxn modelId="{D0DF4FBC-240E-41C3-8A92-3D911D19866F}" type="presOf" srcId="{9C250CF2-91F6-4FD4-BC75-D53E9B927E49}" destId="{C5BBEA05-0C19-49BB-B224-18D4E2A95C0A}" srcOrd="1" destOrd="0" presId="urn:microsoft.com/office/officeart/2005/8/layout/matrix1"/>
    <dgm:cxn modelId="{BA853BE2-0F59-4516-A4E1-3C08EAFEDA0C}" srcId="{DB367172-4A1D-45D1-9F0A-13E00748BB54}" destId="{992887F5-970B-4C83-AA88-86EF021FAF51}" srcOrd="2" destOrd="0" parTransId="{B7FCEE55-1BEF-4CF2-875B-C6F3E3B22692}" sibTransId="{C30F3917-28E5-4057-A550-3187C4007DBF}"/>
    <dgm:cxn modelId="{BB004EF1-9D7D-43C1-966D-9AA14CF4CA6C}" srcId="{2C4BC6FF-DFF5-42F0-9198-363F9E437BC3}" destId="{DB367172-4A1D-45D1-9F0A-13E00748BB54}" srcOrd="0" destOrd="0" parTransId="{CB9065E4-68FC-47FC-BECE-FF3BC24E24E6}" sibTransId="{DE4029C4-DFE6-47F8-9C08-8764F5D03BBF}"/>
    <dgm:cxn modelId="{8B9D67D2-E876-4FA3-83C7-1354DE253494}" srcId="{DB367172-4A1D-45D1-9F0A-13E00748BB54}" destId="{65C778F0-3779-426C-BE90-111438A37199}" srcOrd="0" destOrd="0" parTransId="{49C3615D-976F-45F0-966F-B7F80C0092EE}" sibTransId="{A9DD1733-7846-4126-AFC2-CCC4290B0C89}"/>
    <dgm:cxn modelId="{3FC949FC-14E7-4656-9E37-AEFFB0CD969A}" srcId="{2C4BC6FF-DFF5-42F0-9198-363F9E437BC3}" destId="{69E2C7D0-7B27-4648-BE71-4F1F72652B5A}" srcOrd="1" destOrd="0" parTransId="{C7FC6507-A63F-408C-9A10-519FA9C7BA86}" sibTransId="{24917426-CAA9-4C78-9BB2-4125C96A06FD}"/>
    <dgm:cxn modelId="{049A53FD-C3CF-48DD-B863-DE3412EB38A7}" type="presOf" srcId="{992887F5-970B-4C83-AA88-86EF021FAF51}" destId="{120F325E-C522-4AB8-8AF9-57EC36C78AB3}" srcOrd="1" destOrd="0" presId="urn:microsoft.com/office/officeart/2005/8/layout/matrix1"/>
    <dgm:cxn modelId="{FAA18F25-66A6-4323-B44A-468702AA6A51}" type="presParOf" srcId="{BCB4FEB3-F7F5-4E50-939F-9C30F3CD37D7}" destId="{B0FCCDEC-6EF6-40FD-B664-D588B4948FD2}" srcOrd="0" destOrd="0" presId="urn:microsoft.com/office/officeart/2005/8/layout/matrix1"/>
    <dgm:cxn modelId="{EB0A797E-A624-4D23-9EFE-898037D5FE5B}" type="presParOf" srcId="{B0FCCDEC-6EF6-40FD-B664-D588B4948FD2}" destId="{6F7E8199-98DF-4C75-A1E0-2AD2CD21B666}" srcOrd="0" destOrd="0" presId="urn:microsoft.com/office/officeart/2005/8/layout/matrix1"/>
    <dgm:cxn modelId="{D09AB158-8410-4BAB-A7D9-4C4E87B78232}" type="presParOf" srcId="{B0FCCDEC-6EF6-40FD-B664-D588B4948FD2}" destId="{62541EDA-B0EF-42EA-8FA7-7947DF64EF00}" srcOrd="1" destOrd="0" presId="urn:microsoft.com/office/officeart/2005/8/layout/matrix1"/>
    <dgm:cxn modelId="{887ABC0F-E474-473F-9B65-414B8E380288}" type="presParOf" srcId="{B0FCCDEC-6EF6-40FD-B664-D588B4948FD2}" destId="{D1B92127-76C8-4423-B103-D3B4F43D891A}" srcOrd="2" destOrd="0" presId="urn:microsoft.com/office/officeart/2005/8/layout/matrix1"/>
    <dgm:cxn modelId="{07D883E3-9F10-4DED-8F2E-15B2B01E0967}" type="presParOf" srcId="{B0FCCDEC-6EF6-40FD-B664-D588B4948FD2}" destId="{C5BBEA05-0C19-49BB-B224-18D4E2A95C0A}" srcOrd="3" destOrd="0" presId="urn:microsoft.com/office/officeart/2005/8/layout/matrix1"/>
    <dgm:cxn modelId="{9D227F8F-6D26-472E-807C-8FDB9CEADFE7}" type="presParOf" srcId="{B0FCCDEC-6EF6-40FD-B664-D588B4948FD2}" destId="{39B2DF5C-0414-4300-9ACC-908EEF243A15}" srcOrd="4" destOrd="0" presId="urn:microsoft.com/office/officeart/2005/8/layout/matrix1"/>
    <dgm:cxn modelId="{2D7A2EA5-6846-471D-B004-694DCA563F0B}" type="presParOf" srcId="{B0FCCDEC-6EF6-40FD-B664-D588B4948FD2}" destId="{120F325E-C522-4AB8-8AF9-57EC36C78AB3}" srcOrd="5" destOrd="0" presId="urn:microsoft.com/office/officeart/2005/8/layout/matrix1"/>
    <dgm:cxn modelId="{851B828E-3762-449A-848F-2305D87D9C0B}" type="presParOf" srcId="{B0FCCDEC-6EF6-40FD-B664-D588B4948FD2}" destId="{9CC6A1AF-5822-4080-B2D7-B2A94EB4E9B9}" srcOrd="6" destOrd="0" presId="urn:microsoft.com/office/officeart/2005/8/layout/matrix1"/>
    <dgm:cxn modelId="{85D9E82B-EF16-4813-9B16-9C5A86164EA7}" type="presParOf" srcId="{B0FCCDEC-6EF6-40FD-B664-D588B4948FD2}" destId="{77DE99C0-E87B-4D9B-96C3-712A379600D3}" srcOrd="7" destOrd="0" presId="urn:microsoft.com/office/officeart/2005/8/layout/matrix1"/>
    <dgm:cxn modelId="{F477682E-89A0-4529-9871-2611FF3C40A8}" type="presParOf" srcId="{BCB4FEB3-F7F5-4E50-939F-9C30F3CD37D7}" destId="{E38CA0EB-2208-43BD-8656-346B374ACE30}" srcOrd="1" destOrd="0" presId="urn:microsoft.com/office/officeart/2005/8/layout/matrix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chemeClr val="bg1"/>
        </a:solidFill>
        <a:ln>
          <a:solidFill>
            <a:schemeClr val="tx1"/>
          </a:solidFill>
        </a:ln>
      </dgm:spPr>
      <dgm:t>
        <a:bodyPr/>
        <a:lstStyle/>
        <a:p>
          <a:r>
            <a:rPr lang="en-GB" sz="1800" dirty="0">
              <a:solidFill>
                <a:schemeClr val="tx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chemeClr val="bg1"/>
        </a:solidFill>
        <a:ln>
          <a:solidFill>
            <a:schemeClr val="tx1"/>
          </a:solidFill>
        </a:ln>
      </dgm:spPr>
      <dgm:t>
        <a:bodyPr/>
        <a:lstStyle/>
        <a:p>
          <a:r>
            <a:rPr lang="en-GB" sz="1800" dirty="0" err="1">
              <a:solidFill>
                <a:schemeClr val="tx1"/>
              </a:solidFill>
            </a:rPr>
            <a:t>PfG</a:t>
          </a:r>
          <a:endParaRPr lang="en-GB" sz="1800" dirty="0">
            <a:solidFill>
              <a:schemeClr val="tx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chemeClr val="bg1"/>
        </a:solidFill>
        <a:ln>
          <a:solidFill>
            <a:schemeClr val="tx1"/>
          </a:solidFill>
        </a:ln>
      </dgm:spPr>
      <dgm:t>
        <a:bodyPr/>
        <a:lstStyle/>
        <a:p>
          <a:r>
            <a:rPr lang="en-GB" sz="1800" dirty="0">
              <a:ln>
                <a:noFill/>
              </a:ln>
              <a:solidFill>
                <a:schemeClr val="tx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chemeClr val="bg1"/>
        </a:solidFill>
        <a:ln>
          <a:solidFill>
            <a:schemeClr val="tx1"/>
          </a:solidFill>
        </a:ln>
      </dgm:spPr>
      <dgm:t>
        <a:bodyPr/>
        <a:lstStyle/>
        <a:p>
          <a:r>
            <a:rPr lang="en-GB" sz="1800" dirty="0">
              <a:solidFill>
                <a:schemeClr val="tx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chemeClr val="bg1"/>
        </a:solidFill>
        <a:ln>
          <a:solidFill>
            <a:schemeClr val="tx1"/>
          </a:solidFill>
        </a:ln>
      </dgm:spPr>
      <dgm:t>
        <a:bodyPr/>
        <a:lstStyle/>
        <a:p>
          <a:r>
            <a:rPr lang="en-GB" sz="1800" dirty="0">
              <a:solidFill>
                <a:schemeClr val="tx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881DBA5-CFF7-4E45-8F24-FC3A77881C2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DCDCB32-5125-446C-A8F5-709E219E514B}">
      <dgm:prSet phldrT="[Text]"/>
      <dgm:spPr>
        <a:solidFill>
          <a:srgbClr val="028F36"/>
        </a:solidFill>
      </dgm:spPr>
      <dgm:t>
        <a:bodyPr/>
        <a:lstStyle/>
        <a:p>
          <a:r>
            <a:rPr lang="en-GB" dirty="0"/>
            <a:t>UN sustainable development goals</a:t>
          </a:r>
        </a:p>
      </dgm:t>
    </dgm:pt>
    <dgm:pt modelId="{90075024-F6CF-4A19-B186-7FB06611F0C8}" type="parTrans" cxnId="{B836E556-5761-4D4F-957A-90E4C3D39E82}">
      <dgm:prSet/>
      <dgm:spPr/>
      <dgm:t>
        <a:bodyPr/>
        <a:lstStyle/>
        <a:p>
          <a:endParaRPr lang="en-GB"/>
        </a:p>
      </dgm:t>
    </dgm:pt>
    <dgm:pt modelId="{D75A1493-897A-4B31-A980-9CF8C32F3FD8}" type="sibTrans" cxnId="{B836E556-5761-4D4F-957A-90E4C3D39E82}">
      <dgm:prSet/>
      <dgm:spPr/>
      <dgm:t>
        <a:bodyPr/>
        <a:lstStyle/>
        <a:p>
          <a:endParaRPr lang="en-GB"/>
        </a:p>
      </dgm:t>
    </dgm:pt>
    <dgm:pt modelId="{1E8BD85D-BB8D-4447-901B-0A66FD00E56D}">
      <dgm:prSet phldrT="[Text]"/>
      <dgm:spPr>
        <a:solidFill>
          <a:srgbClr val="028F36"/>
        </a:solidFill>
      </dgm:spPr>
      <dgm:t>
        <a:bodyPr/>
        <a:lstStyle/>
        <a:p>
          <a:r>
            <a:rPr lang="en-GB" dirty="0"/>
            <a:t>Programme for Government</a:t>
          </a:r>
        </a:p>
      </dgm:t>
    </dgm:pt>
    <dgm:pt modelId="{5084D4C8-D7FD-4713-A365-5087E1A4EFCD}" type="parTrans" cxnId="{894E8A4B-F3F6-4008-A73B-9D54010FB354}">
      <dgm:prSet/>
      <dgm:spPr/>
      <dgm:t>
        <a:bodyPr/>
        <a:lstStyle/>
        <a:p>
          <a:endParaRPr lang="en-GB"/>
        </a:p>
      </dgm:t>
    </dgm:pt>
    <dgm:pt modelId="{1F5928D2-081E-4292-9F8A-EB808A6FA81D}" type="sibTrans" cxnId="{894E8A4B-F3F6-4008-A73B-9D54010FB354}">
      <dgm:prSet/>
      <dgm:spPr/>
      <dgm:t>
        <a:bodyPr/>
        <a:lstStyle/>
        <a:p>
          <a:endParaRPr lang="en-GB"/>
        </a:p>
      </dgm:t>
    </dgm:pt>
    <dgm:pt modelId="{1B07427E-6F0A-4D5E-91F7-DE88DA432B9E}">
      <dgm:prSet phldrT="[Text]"/>
      <dgm:spPr>
        <a:solidFill>
          <a:srgbClr val="028F36"/>
        </a:solidFill>
      </dgm:spPr>
      <dgm:t>
        <a:bodyPr/>
        <a:lstStyle/>
        <a:p>
          <a:r>
            <a:rPr lang="en-GB" dirty="0"/>
            <a:t>Climate Change Act (NI) 2022</a:t>
          </a:r>
        </a:p>
      </dgm:t>
    </dgm:pt>
    <dgm:pt modelId="{426147E6-A9AE-4F4A-A03E-61D4EE1842CE}" type="parTrans" cxnId="{1F5B36E2-96E2-437E-AFF2-BB3F2A8DEAA4}">
      <dgm:prSet/>
      <dgm:spPr/>
      <dgm:t>
        <a:bodyPr/>
        <a:lstStyle/>
        <a:p>
          <a:endParaRPr lang="en-GB"/>
        </a:p>
      </dgm:t>
    </dgm:pt>
    <dgm:pt modelId="{DDF49D48-474E-4424-B636-88F4FEA335EB}" type="sibTrans" cxnId="{1F5B36E2-96E2-437E-AFF2-BB3F2A8DEAA4}">
      <dgm:prSet/>
      <dgm:spPr/>
      <dgm:t>
        <a:bodyPr/>
        <a:lstStyle/>
        <a:p>
          <a:endParaRPr lang="en-GB"/>
        </a:p>
      </dgm:t>
    </dgm:pt>
    <dgm:pt modelId="{43537059-866D-4D8D-8A13-EBCD9398D543}">
      <dgm:prSet/>
      <dgm:spPr>
        <a:solidFill>
          <a:srgbClr val="028F36"/>
        </a:solidFill>
      </dgm:spPr>
      <dgm:t>
        <a:bodyPr/>
        <a:lstStyle/>
        <a:p>
          <a:r>
            <a:rPr lang="en-GB" dirty="0"/>
            <a:t>Environment Strategy</a:t>
          </a:r>
        </a:p>
      </dgm:t>
    </dgm:pt>
    <dgm:pt modelId="{39F9EFF6-CC78-4482-BBC0-74BB42693233}" type="parTrans" cxnId="{45093001-06C4-4240-877B-2D7E5BE67445}">
      <dgm:prSet/>
      <dgm:spPr/>
      <dgm:t>
        <a:bodyPr/>
        <a:lstStyle/>
        <a:p>
          <a:endParaRPr lang="en-GB"/>
        </a:p>
      </dgm:t>
    </dgm:pt>
    <dgm:pt modelId="{34CBE2C3-EF76-434E-A854-85102A7D2D28}" type="sibTrans" cxnId="{45093001-06C4-4240-877B-2D7E5BE67445}">
      <dgm:prSet/>
      <dgm:spPr/>
      <dgm:t>
        <a:bodyPr/>
        <a:lstStyle/>
        <a:p>
          <a:endParaRPr lang="en-GB"/>
        </a:p>
      </dgm:t>
    </dgm:pt>
    <dgm:pt modelId="{E9050AD6-51A7-4923-A89E-B50BD1C534B2}">
      <dgm:prSet/>
      <dgm:spPr>
        <a:solidFill>
          <a:srgbClr val="028F36"/>
        </a:solidFill>
      </dgm:spPr>
      <dgm:t>
        <a:bodyPr/>
        <a:lstStyle/>
        <a:p>
          <a:r>
            <a:rPr lang="en-GB" dirty="0"/>
            <a:t>River Basin Management Plan</a:t>
          </a:r>
        </a:p>
      </dgm:t>
    </dgm:pt>
    <dgm:pt modelId="{FB0F2260-A7BD-42B4-9C0C-D16F8ED7E315}" type="parTrans" cxnId="{823947BF-932E-4916-B285-0848EB06C986}">
      <dgm:prSet/>
      <dgm:spPr/>
      <dgm:t>
        <a:bodyPr/>
        <a:lstStyle/>
        <a:p>
          <a:endParaRPr lang="en-GB"/>
        </a:p>
      </dgm:t>
    </dgm:pt>
    <dgm:pt modelId="{9F1DFF2C-1E73-46C1-91D0-2E93A648E5DA}" type="sibTrans" cxnId="{823947BF-932E-4916-B285-0848EB06C986}">
      <dgm:prSet/>
      <dgm:spPr/>
      <dgm:t>
        <a:bodyPr/>
        <a:lstStyle/>
        <a:p>
          <a:endParaRPr lang="en-GB"/>
        </a:p>
      </dgm:t>
    </dgm:pt>
    <dgm:pt modelId="{9E2B686A-8A3C-4B30-918A-58E884A3E359}">
      <dgm:prSet/>
      <dgm:spPr>
        <a:solidFill>
          <a:srgbClr val="028F36"/>
        </a:solidFill>
      </dgm:spPr>
      <dgm:t>
        <a:bodyPr/>
        <a:lstStyle/>
        <a:p>
          <a:r>
            <a:rPr lang="en-GB" dirty="0"/>
            <a:t>Water Policy</a:t>
          </a:r>
        </a:p>
      </dgm:t>
    </dgm:pt>
    <dgm:pt modelId="{BE329562-6413-4082-B0B9-5EA1DBAD2C58}" type="parTrans" cxnId="{A8D4B386-C0E4-45D8-A294-6BA07495DAAD}">
      <dgm:prSet/>
      <dgm:spPr/>
      <dgm:t>
        <a:bodyPr/>
        <a:lstStyle/>
        <a:p>
          <a:endParaRPr lang="en-GB"/>
        </a:p>
      </dgm:t>
    </dgm:pt>
    <dgm:pt modelId="{905BBC7F-57A7-46B1-B4CF-A141F2167F61}" type="sibTrans" cxnId="{A8D4B386-C0E4-45D8-A294-6BA07495DAAD}">
      <dgm:prSet/>
      <dgm:spPr/>
      <dgm:t>
        <a:bodyPr/>
        <a:lstStyle/>
        <a:p>
          <a:endParaRPr lang="en-GB"/>
        </a:p>
      </dgm:t>
    </dgm:pt>
    <dgm:pt modelId="{79CC6CB1-54B0-418F-8525-8169DB48B9CD}" type="pres">
      <dgm:prSet presAssocID="{E881DBA5-CFF7-4E45-8F24-FC3A77881C2F}" presName="Name0" presStyleCnt="0">
        <dgm:presLayoutVars>
          <dgm:chMax val="7"/>
          <dgm:chPref val="7"/>
          <dgm:dir/>
        </dgm:presLayoutVars>
      </dgm:prSet>
      <dgm:spPr/>
    </dgm:pt>
    <dgm:pt modelId="{E681CFC9-F2D3-429C-A473-6A2457E1BCE7}" type="pres">
      <dgm:prSet presAssocID="{E881DBA5-CFF7-4E45-8F24-FC3A77881C2F}" presName="Name1" presStyleCnt="0"/>
      <dgm:spPr/>
    </dgm:pt>
    <dgm:pt modelId="{0D339E1B-CBBC-4911-A7DB-E44AEF6A0B07}" type="pres">
      <dgm:prSet presAssocID="{E881DBA5-CFF7-4E45-8F24-FC3A77881C2F}" presName="cycle" presStyleCnt="0"/>
      <dgm:spPr/>
    </dgm:pt>
    <dgm:pt modelId="{35FB7133-6D2A-494D-A748-12179A53B1C6}" type="pres">
      <dgm:prSet presAssocID="{E881DBA5-CFF7-4E45-8F24-FC3A77881C2F}" presName="srcNode" presStyleLbl="node1" presStyleIdx="0" presStyleCnt="6"/>
      <dgm:spPr/>
    </dgm:pt>
    <dgm:pt modelId="{D47A8FCD-69AF-44AD-A1E9-9EF1DDCE62CA}" type="pres">
      <dgm:prSet presAssocID="{E881DBA5-CFF7-4E45-8F24-FC3A77881C2F}" presName="conn" presStyleLbl="parChTrans1D2" presStyleIdx="0" presStyleCnt="1"/>
      <dgm:spPr/>
    </dgm:pt>
    <dgm:pt modelId="{9AAAA552-8B8B-4FEE-A681-06015AB275D4}" type="pres">
      <dgm:prSet presAssocID="{E881DBA5-CFF7-4E45-8F24-FC3A77881C2F}" presName="extraNode" presStyleLbl="node1" presStyleIdx="0" presStyleCnt="6"/>
      <dgm:spPr/>
    </dgm:pt>
    <dgm:pt modelId="{0B69ABAD-77C7-4333-B333-848BFEDE5C87}" type="pres">
      <dgm:prSet presAssocID="{E881DBA5-CFF7-4E45-8F24-FC3A77881C2F}" presName="dstNode" presStyleLbl="node1" presStyleIdx="0" presStyleCnt="6"/>
      <dgm:spPr/>
    </dgm:pt>
    <dgm:pt modelId="{E6217BCD-61B1-4805-A1BD-5B80B5F42574}" type="pres">
      <dgm:prSet presAssocID="{FDCDCB32-5125-446C-A8F5-709E219E514B}" presName="text_1" presStyleLbl="node1" presStyleIdx="0" presStyleCnt="6" custScaleX="100178">
        <dgm:presLayoutVars>
          <dgm:bulletEnabled val="1"/>
        </dgm:presLayoutVars>
      </dgm:prSet>
      <dgm:spPr/>
    </dgm:pt>
    <dgm:pt modelId="{50F8582A-46AF-49C8-89DB-22BED8D19BBE}" type="pres">
      <dgm:prSet presAssocID="{FDCDCB32-5125-446C-A8F5-709E219E514B}" presName="accent_1" presStyleCnt="0"/>
      <dgm:spPr/>
    </dgm:pt>
    <dgm:pt modelId="{61045A2B-5DFE-49FA-8155-3B02643E69B8}" type="pres">
      <dgm:prSet presAssocID="{FDCDCB32-5125-446C-A8F5-709E219E514B}" presName="accentRepeatNode" presStyleLbl="solidFgAcc1" presStyleIdx="0" presStyleCnt="6"/>
      <dgm:spPr>
        <a:blipFill rotWithShape="0">
          <a:blip xmlns:r="http://schemas.openxmlformats.org/officeDocument/2006/relationships" r:embed="rId1"/>
          <a:srcRect/>
          <a:stretch>
            <a:fillRect l="-3000" r="-3000"/>
          </a:stretch>
        </a:blipFill>
        <a:ln>
          <a:solidFill>
            <a:srgbClr val="091B59"/>
          </a:solidFill>
        </a:ln>
      </dgm:spPr>
    </dgm:pt>
    <dgm:pt modelId="{D5DE74AF-FE31-46F5-A4DC-D900D80B27B3}" type="pres">
      <dgm:prSet presAssocID="{1E8BD85D-BB8D-4447-901B-0A66FD00E56D}" presName="text_2" presStyleLbl="node1" presStyleIdx="1" presStyleCnt="6" custLinFactNeighborX="754" custLinFactNeighborY="-4682">
        <dgm:presLayoutVars>
          <dgm:bulletEnabled val="1"/>
        </dgm:presLayoutVars>
      </dgm:prSet>
      <dgm:spPr/>
    </dgm:pt>
    <dgm:pt modelId="{77CDC448-EF68-4BB6-AFBE-83C5F31EA4F4}" type="pres">
      <dgm:prSet presAssocID="{1E8BD85D-BB8D-4447-901B-0A66FD00E56D}" presName="accent_2" presStyleCnt="0"/>
      <dgm:spPr/>
    </dgm:pt>
    <dgm:pt modelId="{83B9F5A6-EE35-4862-861D-BEC5A450D19D}" type="pres">
      <dgm:prSet presAssocID="{1E8BD85D-BB8D-4447-901B-0A66FD00E56D}" presName="accentRepeatNode" presStyleLbl="solidFgAcc1" presStyleIdx="1" presStyleCnt="6"/>
      <dgm:spPr>
        <a:blipFill rotWithShape="0">
          <a:blip xmlns:r="http://schemas.openxmlformats.org/officeDocument/2006/relationships" r:embed="rId2"/>
          <a:srcRect/>
          <a:stretch>
            <a:fillRect l="-25000" r="-25000"/>
          </a:stretch>
        </a:blipFill>
        <a:ln>
          <a:solidFill>
            <a:srgbClr val="091B59"/>
          </a:solidFill>
        </a:ln>
      </dgm:spPr>
    </dgm:pt>
    <dgm:pt modelId="{94E3435A-9F39-41EB-A616-925C6F66272F}" type="pres">
      <dgm:prSet presAssocID="{1B07427E-6F0A-4D5E-91F7-DE88DA432B9E}" presName="text_3" presStyleLbl="node1" presStyleIdx="2" presStyleCnt="6">
        <dgm:presLayoutVars>
          <dgm:bulletEnabled val="1"/>
        </dgm:presLayoutVars>
      </dgm:prSet>
      <dgm:spPr/>
    </dgm:pt>
    <dgm:pt modelId="{1023D165-C7A4-479D-B8C4-FD6101D13281}" type="pres">
      <dgm:prSet presAssocID="{1B07427E-6F0A-4D5E-91F7-DE88DA432B9E}" presName="accent_3" presStyleCnt="0"/>
      <dgm:spPr/>
    </dgm:pt>
    <dgm:pt modelId="{EA38F40F-A176-4610-A18D-EF37141A3E4A}" type="pres">
      <dgm:prSet presAssocID="{1B07427E-6F0A-4D5E-91F7-DE88DA432B9E}" presName="accentRepeatNode" presStyleLbl="solidFgAcc1" presStyleIdx="2" presStyleCnt="6"/>
      <dgm:spPr>
        <a:blipFill rotWithShape="0">
          <a:blip xmlns:r="http://schemas.openxmlformats.org/officeDocument/2006/relationships" r:embed="rId3"/>
          <a:srcRect/>
          <a:stretch>
            <a:fillRect t="-1000" b="-1000"/>
          </a:stretch>
        </a:blipFill>
        <a:ln>
          <a:solidFill>
            <a:srgbClr val="091B59"/>
          </a:solidFill>
        </a:ln>
      </dgm:spPr>
    </dgm:pt>
    <dgm:pt modelId="{FE22AB35-5928-4E15-8C84-319A8DB80FEF}" type="pres">
      <dgm:prSet presAssocID="{43537059-866D-4D8D-8A13-EBCD9398D543}" presName="text_4" presStyleLbl="node1" presStyleIdx="3" presStyleCnt="6" custLinFactNeighborX="-484" custLinFactNeighborY="8310">
        <dgm:presLayoutVars>
          <dgm:bulletEnabled val="1"/>
        </dgm:presLayoutVars>
      </dgm:prSet>
      <dgm:spPr/>
    </dgm:pt>
    <dgm:pt modelId="{714C2964-E5CC-4DD1-8BEC-1B280D3D81B5}" type="pres">
      <dgm:prSet presAssocID="{43537059-866D-4D8D-8A13-EBCD9398D543}" presName="accent_4" presStyleCnt="0"/>
      <dgm:spPr/>
    </dgm:pt>
    <dgm:pt modelId="{C5361A30-976F-4F31-B587-4DD5C699DD58}" type="pres">
      <dgm:prSet presAssocID="{43537059-866D-4D8D-8A13-EBCD9398D543}" presName="accentRepeatNode" presStyleLbl="solidFgAcc1" presStyleIdx="3" presStyleCnt="6"/>
      <dgm:spPr>
        <a:blipFill rotWithShape="0">
          <a:blip xmlns:r="http://schemas.openxmlformats.org/officeDocument/2006/relationships" r:embed="rId4"/>
          <a:srcRect/>
          <a:stretch>
            <a:fillRect/>
          </a:stretch>
        </a:blipFill>
        <a:ln>
          <a:solidFill>
            <a:srgbClr val="091B59"/>
          </a:solidFill>
        </a:ln>
      </dgm:spPr>
    </dgm:pt>
    <dgm:pt modelId="{7DDFD3C1-DFE3-4795-A7A8-A8237019F703}" type="pres">
      <dgm:prSet presAssocID="{E9050AD6-51A7-4923-A89E-B50BD1C534B2}" presName="text_5" presStyleLbl="node1" presStyleIdx="4" presStyleCnt="6">
        <dgm:presLayoutVars>
          <dgm:bulletEnabled val="1"/>
        </dgm:presLayoutVars>
      </dgm:prSet>
      <dgm:spPr/>
    </dgm:pt>
    <dgm:pt modelId="{1E637B96-0623-463B-BFE9-72A2BAD34B14}" type="pres">
      <dgm:prSet presAssocID="{E9050AD6-51A7-4923-A89E-B50BD1C534B2}" presName="accent_5" presStyleCnt="0"/>
      <dgm:spPr/>
    </dgm:pt>
    <dgm:pt modelId="{3C54004E-4D2D-4E69-8B94-9BD0DC1F817F}" type="pres">
      <dgm:prSet presAssocID="{E9050AD6-51A7-4923-A89E-B50BD1C534B2}" presName="accentRepeatNode" presStyleLbl="solidFgAcc1" presStyleIdx="4" presStyleCnt="6"/>
      <dgm:spPr>
        <a:blipFill rotWithShape="0">
          <a:blip xmlns:r="http://schemas.openxmlformats.org/officeDocument/2006/relationships" r:embed="rId5"/>
          <a:srcRect/>
          <a:stretch>
            <a:fillRect l="-25000" r="-25000"/>
          </a:stretch>
        </a:blipFill>
        <a:ln>
          <a:solidFill>
            <a:srgbClr val="091B59"/>
          </a:solidFill>
        </a:ln>
      </dgm:spPr>
    </dgm:pt>
    <dgm:pt modelId="{7ECC760B-7CBA-47DA-9AAC-663515B47BF6}" type="pres">
      <dgm:prSet presAssocID="{9E2B686A-8A3C-4B30-918A-58E884A3E359}" presName="text_6" presStyleLbl="node1" presStyleIdx="5" presStyleCnt="6">
        <dgm:presLayoutVars>
          <dgm:bulletEnabled val="1"/>
        </dgm:presLayoutVars>
      </dgm:prSet>
      <dgm:spPr/>
    </dgm:pt>
    <dgm:pt modelId="{158C5EC3-463C-4193-913D-B2CD8946D002}" type="pres">
      <dgm:prSet presAssocID="{9E2B686A-8A3C-4B30-918A-58E884A3E359}" presName="accent_6" presStyleCnt="0"/>
      <dgm:spPr/>
    </dgm:pt>
    <dgm:pt modelId="{A6843AD6-6820-4D45-94A2-44ABB9650139}" type="pres">
      <dgm:prSet presAssocID="{9E2B686A-8A3C-4B30-918A-58E884A3E359}" presName="accentRepeatNode" presStyleLbl="solidFgAcc1" presStyleIdx="5" presStyleCnt="6"/>
      <dgm:spPr>
        <a:blipFill rotWithShape="0">
          <a:blip xmlns:r="http://schemas.openxmlformats.org/officeDocument/2006/relationships" r:embed="rId6"/>
          <a:srcRect/>
          <a:stretch>
            <a:fillRect l="-17000" r="-17000"/>
          </a:stretch>
        </a:blipFill>
        <a:ln>
          <a:solidFill>
            <a:srgbClr val="091B59"/>
          </a:solidFill>
        </a:ln>
      </dgm:spPr>
    </dgm:pt>
  </dgm:ptLst>
  <dgm:cxnLst>
    <dgm:cxn modelId="{45093001-06C4-4240-877B-2D7E5BE67445}" srcId="{E881DBA5-CFF7-4E45-8F24-FC3A77881C2F}" destId="{43537059-866D-4D8D-8A13-EBCD9398D543}" srcOrd="3" destOrd="0" parTransId="{39F9EFF6-CC78-4482-BBC0-74BB42693233}" sibTransId="{34CBE2C3-EF76-434E-A854-85102A7D2D28}"/>
    <dgm:cxn modelId="{45DB3C11-9B3D-41B4-8004-DF942DF03B6D}" type="presOf" srcId="{E9050AD6-51A7-4923-A89E-B50BD1C534B2}" destId="{7DDFD3C1-DFE3-4795-A7A8-A8237019F703}" srcOrd="0" destOrd="0" presId="urn:microsoft.com/office/officeart/2008/layout/VerticalCurvedList"/>
    <dgm:cxn modelId="{8241B112-E5B0-4B4A-95B6-90AE9C156B55}" type="presOf" srcId="{9E2B686A-8A3C-4B30-918A-58E884A3E359}" destId="{7ECC760B-7CBA-47DA-9AAC-663515B47BF6}" srcOrd="0" destOrd="0" presId="urn:microsoft.com/office/officeart/2008/layout/VerticalCurvedList"/>
    <dgm:cxn modelId="{3DB18B2E-D5D1-4AC0-A48A-1BF661511FE9}" type="presOf" srcId="{FDCDCB32-5125-446C-A8F5-709E219E514B}" destId="{E6217BCD-61B1-4805-A1BD-5B80B5F42574}" srcOrd="0" destOrd="0" presId="urn:microsoft.com/office/officeart/2008/layout/VerticalCurvedList"/>
    <dgm:cxn modelId="{D9FEB963-A13D-45A2-9730-1AB359AA27F0}" type="presOf" srcId="{E881DBA5-CFF7-4E45-8F24-FC3A77881C2F}" destId="{79CC6CB1-54B0-418F-8525-8169DB48B9CD}" srcOrd="0" destOrd="0" presId="urn:microsoft.com/office/officeart/2008/layout/VerticalCurvedList"/>
    <dgm:cxn modelId="{8B65A166-11E6-4FA0-B383-CE0FEB156EF4}" type="presOf" srcId="{D75A1493-897A-4B31-A980-9CF8C32F3FD8}" destId="{D47A8FCD-69AF-44AD-A1E9-9EF1DDCE62CA}" srcOrd="0" destOrd="0" presId="urn:microsoft.com/office/officeart/2008/layout/VerticalCurvedList"/>
    <dgm:cxn modelId="{894E8A4B-F3F6-4008-A73B-9D54010FB354}" srcId="{E881DBA5-CFF7-4E45-8F24-FC3A77881C2F}" destId="{1E8BD85D-BB8D-4447-901B-0A66FD00E56D}" srcOrd="1" destOrd="0" parTransId="{5084D4C8-D7FD-4713-A365-5087E1A4EFCD}" sibTransId="{1F5928D2-081E-4292-9F8A-EB808A6FA81D}"/>
    <dgm:cxn modelId="{B836E556-5761-4D4F-957A-90E4C3D39E82}" srcId="{E881DBA5-CFF7-4E45-8F24-FC3A77881C2F}" destId="{FDCDCB32-5125-446C-A8F5-709E219E514B}" srcOrd="0" destOrd="0" parTransId="{90075024-F6CF-4A19-B186-7FB06611F0C8}" sibTransId="{D75A1493-897A-4B31-A980-9CF8C32F3FD8}"/>
    <dgm:cxn modelId="{1D604185-7CCE-446C-A958-394AC41D6AB9}" type="presOf" srcId="{1E8BD85D-BB8D-4447-901B-0A66FD00E56D}" destId="{D5DE74AF-FE31-46F5-A4DC-D900D80B27B3}" srcOrd="0" destOrd="0" presId="urn:microsoft.com/office/officeart/2008/layout/VerticalCurvedList"/>
    <dgm:cxn modelId="{A8D4B386-C0E4-45D8-A294-6BA07495DAAD}" srcId="{E881DBA5-CFF7-4E45-8F24-FC3A77881C2F}" destId="{9E2B686A-8A3C-4B30-918A-58E884A3E359}" srcOrd="5" destOrd="0" parTransId="{BE329562-6413-4082-B0B9-5EA1DBAD2C58}" sibTransId="{905BBC7F-57A7-46B1-B4CF-A141F2167F61}"/>
    <dgm:cxn modelId="{823947BF-932E-4916-B285-0848EB06C986}" srcId="{E881DBA5-CFF7-4E45-8F24-FC3A77881C2F}" destId="{E9050AD6-51A7-4923-A89E-B50BD1C534B2}" srcOrd="4" destOrd="0" parTransId="{FB0F2260-A7BD-42B4-9C0C-D16F8ED7E315}" sibTransId="{9F1DFF2C-1E73-46C1-91D0-2E93A648E5DA}"/>
    <dgm:cxn modelId="{1F5B36E2-96E2-437E-AFF2-BB3F2A8DEAA4}" srcId="{E881DBA5-CFF7-4E45-8F24-FC3A77881C2F}" destId="{1B07427E-6F0A-4D5E-91F7-DE88DA432B9E}" srcOrd="2" destOrd="0" parTransId="{426147E6-A9AE-4F4A-A03E-61D4EE1842CE}" sibTransId="{DDF49D48-474E-4424-B636-88F4FEA335EB}"/>
    <dgm:cxn modelId="{D104EDE5-9D4A-4DA4-A8FE-6A289E0CA385}" type="presOf" srcId="{43537059-866D-4D8D-8A13-EBCD9398D543}" destId="{FE22AB35-5928-4E15-8C84-319A8DB80FEF}" srcOrd="0" destOrd="0" presId="urn:microsoft.com/office/officeart/2008/layout/VerticalCurvedList"/>
    <dgm:cxn modelId="{EEE8D3FD-2B09-4659-97B9-7421A786122A}" type="presOf" srcId="{1B07427E-6F0A-4D5E-91F7-DE88DA432B9E}" destId="{94E3435A-9F39-41EB-A616-925C6F66272F}" srcOrd="0" destOrd="0" presId="urn:microsoft.com/office/officeart/2008/layout/VerticalCurvedList"/>
    <dgm:cxn modelId="{C3E30247-13A1-4C52-83D7-FB7B60C8602E}" type="presParOf" srcId="{79CC6CB1-54B0-418F-8525-8169DB48B9CD}" destId="{E681CFC9-F2D3-429C-A473-6A2457E1BCE7}" srcOrd="0" destOrd="0" presId="urn:microsoft.com/office/officeart/2008/layout/VerticalCurvedList"/>
    <dgm:cxn modelId="{ABEF9F19-6092-4D22-BD98-C12FAA4CC6C5}" type="presParOf" srcId="{E681CFC9-F2D3-429C-A473-6A2457E1BCE7}" destId="{0D339E1B-CBBC-4911-A7DB-E44AEF6A0B07}" srcOrd="0" destOrd="0" presId="urn:microsoft.com/office/officeart/2008/layout/VerticalCurvedList"/>
    <dgm:cxn modelId="{2397DE43-9D21-4ED8-A60A-7619A1762647}" type="presParOf" srcId="{0D339E1B-CBBC-4911-A7DB-E44AEF6A0B07}" destId="{35FB7133-6D2A-494D-A748-12179A53B1C6}" srcOrd="0" destOrd="0" presId="urn:microsoft.com/office/officeart/2008/layout/VerticalCurvedList"/>
    <dgm:cxn modelId="{3DF83569-B6C8-4A0E-B000-1EABFAA9CF71}" type="presParOf" srcId="{0D339E1B-CBBC-4911-A7DB-E44AEF6A0B07}" destId="{D47A8FCD-69AF-44AD-A1E9-9EF1DDCE62CA}" srcOrd="1" destOrd="0" presId="urn:microsoft.com/office/officeart/2008/layout/VerticalCurvedList"/>
    <dgm:cxn modelId="{F75F0756-7D58-4D1A-BD86-FCF436AA1EDD}" type="presParOf" srcId="{0D339E1B-CBBC-4911-A7DB-E44AEF6A0B07}" destId="{9AAAA552-8B8B-4FEE-A681-06015AB275D4}" srcOrd="2" destOrd="0" presId="urn:microsoft.com/office/officeart/2008/layout/VerticalCurvedList"/>
    <dgm:cxn modelId="{203B8DE4-118F-4CC8-8EAC-52EAB9A39CFD}" type="presParOf" srcId="{0D339E1B-CBBC-4911-A7DB-E44AEF6A0B07}" destId="{0B69ABAD-77C7-4333-B333-848BFEDE5C87}" srcOrd="3" destOrd="0" presId="urn:microsoft.com/office/officeart/2008/layout/VerticalCurvedList"/>
    <dgm:cxn modelId="{37B7C343-6589-4037-A958-3F564032D486}" type="presParOf" srcId="{E681CFC9-F2D3-429C-A473-6A2457E1BCE7}" destId="{E6217BCD-61B1-4805-A1BD-5B80B5F42574}" srcOrd="1" destOrd="0" presId="urn:microsoft.com/office/officeart/2008/layout/VerticalCurvedList"/>
    <dgm:cxn modelId="{9289A11B-673F-4166-9CF1-95B359688436}" type="presParOf" srcId="{E681CFC9-F2D3-429C-A473-6A2457E1BCE7}" destId="{50F8582A-46AF-49C8-89DB-22BED8D19BBE}" srcOrd="2" destOrd="0" presId="urn:microsoft.com/office/officeart/2008/layout/VerticalCurvedList"/>
    <dgm:cxn modelId="{180232C7-6F27-4661-9407-A4CA7CED2516}" type="presParOf" srcId="{50F8582A-46AF-49C8-89DB-22BED8D19BBE}" destId="{61045A2B-5DFE-49FA-8155-3B02643E69B8}" srcOrd="0" destOrd="0" presId="urn:microsoft.com/office/officeart/2008/layout/VerticalCurvedList"/>
    <dgm:cxn modelId="{A2868D24-BCCA-44D4-BAC6-73CABE22ED2E}" type="presParOf" srcId="{E681CFC9-F2D3-429C-A473-6A2457E1BCE7}" destId="{D5DE74AF-FE31-46F5-A4DC-D900D80B27B3}" srcOrd="3" destOrd="0" presId="urn:microsoft.com/office/officeart/2008/layout/VerticalCurvedList"/>
    <dgm:cxn modelId="{9E822385-6682-4A99-87F2-26E8ECAADC6C}" type="presParOf" srcId="{E681CFC9-F2D3-429C-A473-6A2457E1BCE7}" destId="{77CDC448-EF68-4BB6-AFBE-83C5F31EA4F4}" srcOrd="4" destOrd="0" presId="urn:microsoft.com/office/officeart/2008/layout/VerticalCurvedList"/>
    <dgm:cxn modelId="{65E440AA-F324-43A1-89A8-79558BC42B1F}" type="presParOf" srcId="{77CDC448-EF68-4BB6-AFBE-83C5F31EA4F4}" destId="{83B9F5A6-EE35-4862-861D-BEC5A450D19D}" srcOrd="0" destOrd="0" presId="urn:microsoft.com/office/officeart/2008/layout/VerticalCurvedList"/>
    <dgm:cxn modelId="{B81CABD4-3D53-4AAB-8946-762373A662A5}" type="presParOf" srcId="{E681CFC9-F2D3-429C-A473-6A2457E1BCE7}" destId="{94E3435A-9F39-41EB-A616-925C6F66272F}" srcOrd="5" destOrd="0" presId="urn:microsoft.com/office/officeart/2008/layout/VerticalCurvedList"/>
    <dgm:cxn modelId="{9D7A4426-2F3A-463A-8A19-FD8B1E0FD4C4}" type="presParOf" srcId="{E681CFC9-F2D3-429C-A473-6A2457E1BCE7}" destId="{1023D165-C7A4-479D-B8C4-FD6101D13281}" srcOrd="6" destOrd="0" presId="urn:microsoft.com/office/officeart/2008/layout/VerticalCurvedList"/>
    <dgm:cxn modelId="{BC964D97-C920-447A-A007-3D1830584B92}" type="presParOf" srcId="{1023D165-C7A4-479D-B8C4-FD6101D13281}" destId="{EA38F40F-A176-4610-A18D-EF37141A3E4A}" srcOrd="0" destOrd="0" presId="urn:microsoft.com/office/officeart/2008/layout/VerticalCurvedList"/>
    <dgm:cxn modelId="{9A3408E6-C738-4FE9-88FD-342F39B1B68D}" type="presParOf" srcId="{E681CFC9-F2D3-429C-A473-6A2457E1BCE7}" destId="{FE22AB35-5928-4E15-8C84-319A8DB80FEF}" srcOrd="7" destOrd="0" presId="urn:microsoft.com/office/officeart/2008/layout/VerticalCurvedList"/>
    <dgm:cxn modelId="{F19DC134-F81F-43D5-BB84-F80AE836798A}" type="presParOf" srcId="{E681CFC9-F2D3-429C-A473-6A2457E1BCE7}" destId="{714C2964-E5CC-4DD1-8BEC-1B280D3D81B5}" srcOrd="8" destOrd="0" presId="urn:microsoft.com/office/officeart/2008/layout/VerticalCurvedList"/>
    <dgm:cxn modelId="{C48D480B-4487-497C-8CF2-5389C73B5F43}" type="presParOf" srcId="{714C2964-E5CC-4DD1-8BEC-1B280D3D81B5}" destId="{C5361A30-976F-4F31-B587-4DD5C699DD58}" srcOrd="0" destOrd="0" presId="urn:microsoft.com/office/officeart/2008/layout/VerticalCurvedList"/>
    <dgm:cxn modelId="{F144F1B1-3BEC-4D3B-B221-B94A552BCACF}" type="presParOf" srcId="{E681CFC9-F2D3-429C-A473-6A2457E1BCE7}" destId="{7DDFD3C1-DFE3-4795-A7A8-A8237019F703}" srcOrd="9" destOrd="0" presId="urn:microsoft.com/office/officeart/2008/layout/VerticalCurvedList"/>
    <dgm:cxn modelId="{C5954C0C-F85F-4369-B42E-02D8350D61DB}" type="presParOf" srcId="{E681CFC9-F2D3-429C-A473-6A2457E1BCE7}" destId="{1E637B96-0623-463B-BFE9-72A2BAD34B14}" srcOrd="10" destOrd="0" presId="urn:microsoft.com/office/officeart/2008/layout/VerticalCurvedList"/>
    <dgm:cxn modelId="{BA8AE1EF-977F-4E46-8B42-4B7A4D411339}" type="presParOf" srcId="{1E637B96-0623-463B-BFE9-72A2BAD34B14}" destId="{3C54004E-4D2D-4E69-8B94-9BD0DC1F817F}" srcOrd="0" destOrd="0" presId="urn:microsoft.com/office/officeart/2008/layout/VerticalCurvedList"/>
    <dgm:cxn modelId="{440D2B4D-A847-48D3-B0C2-12F7A2583A1A}" type="presParOf" srcId="{E681CFC9-F2D3-429C-A473-6A2457E1BCE7}" destId="{7ECC760B-7CBA-47DA-9AAC-663515B47BF6}" srcOrd="11" destOrd="0" presId="urn:microsoft.com/office/officeart/2008/layout/VerticalCurvedList"/>
    <dgm:cxn modelId="{232F3AC8-A1CC-4953-9D6B-89120D6BF54E}" type="presParOf" srcId="{E681CFC9-F2D3-429C-A473-6A2457E1BCE7}" destId="{158C5EC3-463C-4193-913D-B2CD8946D002}" srcOrd="12" destOrd="0" presId="urn:microsoft.com/office/officeart/2008/layout/VerticalCurvedList"/>
    <dgm:cxn modelId="{7EE9F15D-97CE-4351-8F69-8A498BB91275}" type="presParOf" srcId="{158C5EC3-463C-4193-913D-B2CD8946D002}" destId="{A6843AD6-6820-4D45-94A2-44ABB9650139}"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18D530-06A6-49C6-9D15-1FF102D77476}" type="doc">
      <dgm:prSet loTypeId="urn:microsoft.com/office/officeart/2005/8/layout/hChevron3" loCatId="process" qsTypeId="urn:microsoft.com/office/officeart/2005/8/quickstyle/simple1" qsCatId="simple" csTypeId="urn:microsoft.com/office/officeart/2005/8/colors/accent1_2" csCatId="accent1" phldr="1"/>
      <dgm:spPr/>
    </dgm:pt>
    <dgm:pt modelId="{CF8B8C39-8483-4C76-A294-A90DE246F830}">
      <dgm:prSet phldrT="[Text]" custT="1"/>
      <dgm:spPr>
        <a:solidFill>
          <a:srgbClr val="091B59"/>
        </a:solidFill>
        <a:ln>
          <a:solidFill>
            <a:schemeClr val="bg1"/>
          </a:solidFill>
        </a:ln>
      </dgm:spPr>
      <dgm:t>
        <a:bodyPr/>
        <a:lstStyle/>
        <a:p>
          <a:r>
            <a:rPr lang="en-GB" sz="1800" dirty="0"/>
            <a:t>Policies</a:t>
          </a:r>
        </a:p>
      </dgm:t>
    </dgm:pt>
    <dgm:pt modelId="{88EB326D-0204-4ABD-9710-C3CF6D222E7A}" type="parTrans" cxnId="{CF24F97D-08BC-4DD8-BBC3-11C8B0A1A9EC}">
      <dgm:prSet/>
      <dgm:spPr/>
      <dgm:t>
        <a:bodyPr/>
        <a:lstStyle/>
        <a:p>
          <a:endParaRPr lang="en-GB"/>
        </a:p>
      </dgm:t>
    </dgm:pt>
    <dgm:pt modelId="{63575E42-4052-40DE-AB86-299ABBAA52A4}" type="sibTrans" cxnId="{CF24F97D-08BC-4DD8-BBC3-11C8B0A1A9EC}">
      <dgm:prSet/>
      <dgm:spPr/>
      <dgm:t>
        <a:bodyPr/>
        <a:lstStyle/>
        <a:p>
          <a:endParaRPr lang="en-GB"/>
        </a:p>
      </dgm:t>
    </dgm:pt>
    <dgm:pt modelId="{BF90D7BC-18C6-4EA7-9E71-1210E936AA83}">
      <dgm:prSet phldrT="[Text]" custT="1"/>
      <dgm:spPr>
        <a:solidFill>
          <a:srgbClr val="FF0000"/>
        </a:solidFill>
        <a:ln>
          <a:solidFill>
            <a:schemeClr val="bg1"/>
          </a:solidFill>
        </a:ln>
      </dgm:spPr>
      <dgm:t>
        <a:bodyPr/>
        <a:lstStyle/>
        <a:p>
          <a:r>
            <a:rPr lang="en-GB" sz="1800" dirty="0">
              <a:solidFill>
                <a:schemeClr val="bg1"/>
              </a:solidFill>
            </a:rPr>
            <a:t>UN SDG</a:t>
          </a:r>
        </a:p>
      </dgm:t>
    </dgm:pt>
    <dgm:pt modelId="{2CE60514-E3CB-4DFE-B63D-EF3E3C4F0148}" type="parTrans" cxnId="{5AB1E051-3218-4C4A-B827-A5C9DECD0252}">
      <dgm:prSet/>
      <dgm:spPr/>
      <dgm:t>
        <a:bodyPr/>
        <a:lstStyle/>
        <a:p>
          <a:endParaRPr lang="en-GB"/>
        </a:p>
      </dgm:t>
    </dgm:pt>
    <dgm:pt modelId="{DC2DA7AD-B4F4-4B21-88EB-8AA3E197292B}" type="sibTrans" cxnId="{5AB1E051-3218-4C4A-B827-A5C9DECD0252}">
      <dgm:prSet/>
      <dgm:spPr/>
      <dgm:t>
        <a:bodyPr/>
        <a:lstStyle/>
        <a:p>
          <a:endParaRPr lang="en-GB"/>
        </a:p>
      </dgm:t>
    </dgm:pt>
    <dgm:pt modelId="{6DA13EA0-FF9B-4147-B71F-5DA7E1336E93}">
      <dgm:prSet phldrT="[Text]" custT="1"/>
      <dgm:spPr>
        <a:solidFill>
          <a:schemeClr val="bg1"/>
        </a:solidFill>
        <a:ln>
          <a:solidFill>
            <a:schemeClr val="tx1"/>
          </a:solidFill>
        </a:ln>
      </dgm:spPr>
      <dgm:t>
        <a:bodyPr/>
        <a:lstStyle/>
        <a:p>
          <a:r>
            <a:rPr lang="en-GB" sz="1800" dirty="0" err="1">
              <a:solidFill>
                <a:schemeClr val="tx1"/>
              </a:solidFill>
            </a:rPr>
            <a:t>PfG</a:t>
          </a:r>
          <a:endParaRPr lang="en-GB" sz="1800" dirty="0">
            <a:solidFill>
              <a:schemeClr val="tx1"/>
            </a:solidFill>
          </a:endParaRPr>
        </a:p>
      </dgm:t>
    </dgm:pt>
    <dgm:pt modelId="{070763D6-CBCC-48CD-B722-3FF2ED98C4EF}" type="parTrans" cxnId="{EEACF677-0E69-4E67-8D95-C2377AB764A0}">
      <dgm:prSet/>
      <dgm:spPr/>
      <dgm:t>
        <a:bodyPr/>
        <a:lstStyle/>
        <a:p>
          <a:endParaRPr lang="en-GB"/>
        </a:p>
      </dgm:t>
    </dgm:pt>
    <dgm:pt modelId="{C53E2D6B-524B-4EF9-A15F-F104EB156B01}" type="sibTrans" cxnId="{EEACF677-0E69-4E67-8D95-C2377AB764A0}">
      <dgm:prSet/>
      <dgm:spPr/>
      <dgm:t>
        <a:bodyPr/>
        <a:lstStyle/>
        <a:p>
          <a:endParaRPr lang="en-GB"/>
        </a:p>
      </dgm:t>
    </dgm:pt>
    <dgm:pt modelId="{3F558D14-C7DB-4453-B3FE-2260E343A59B}">
      <dgm:prSet custT="1"/>
      <dgm:spPr>
        <a:solidFill>
          <a:schemeClr val="bg1"/>
        </a:solidFill>
        <a:ln>
          <a:solidFill>
            <a:schemeClr val="tx1"/>
          </a:solidFill>
        </a:ln>
      </dgm:spPr>
      <dgm:t>
        <a:bodyPr/>
        <a:lstStyle/>
        <a:p>
          <a:r>
            <a:rPr lang="en-GB" sz="1800" dirty="0">
              <a:ln>
                <a:noFill/>
              </a:ln>
              <a:solidFill>
                <a:schemeClr val="tx1"/>
              </a:solidFill>
            </a:rPr>
            <a:t>CC Act</a:t>
          </a:r>
        </a:p>
      </dgm:t>
      <dgm:extLst>
        <a:ext uri="{E40237B7-FDA0-4F09-8148-C483321AD2D9}">
          <dgm14:cNvPr xmlns:dgm14="http://schemas.microsoft.com/office/drawing/2010/diagram" id="0" name="" descr="Ch 3"/>
        </a:ext>
      </dgm:extLst>
    </dgm:pt>
    <dgm:pt modelId="{11B2434B-712D-4962-AF18-9B855BB667B5}" type="parTrans" cxnId="{D74B3614-592E-4889-8F58-3D77F5A082BB}">
      <dgm:prSet/>
      <dgm:spPr/>
      <dgm:t>
        <a:bodyPr/>
        <a:lstStyle/>
        <a:p>
          <a:endParaRPr lang="en-GB"/>
        </a:p>
      </dgm:t>
    </dgm:pt>
    <dgm:pt modelId="{5430B620-9971-4FC1-A50F-E0A32EC63154}" type="sibTrans" cxnId="{D74B3614-592E-4889-8F58-3D77F5A082BB}">
      <dgm:prSet/>
      <dgm:spPr/>
      <dgm:t>
        <a:bodyPr/>
        <a:lstStyle/>
        <a:p>
          <a:endParaRPr lang="en-GB"/>
        </a:p>
      </dgm:t>
    </dgm:pt>
    <dgm:pt modelId="{6B3B5506-1511-40CC-8B29-9146D4D7AF68}">
      <dgm:prSet custT="1"/>
      <dgm:spPr>
        <a:solidFill>
          <a:schemeClr val="bg1"/>
        </a:solidFill>
        <a:ln>
          <a:solidFill>
            <a:schemeClr val="tx1"/>
          </a:solidFill>
        </a:ln>
      </dgm:spPr>
      <dgm:t>
        <a:bodyPr/>
        <a:lstStyle/>
        <a:p>
          <a:r>
            <a:rPr lang="en-GB" sz="1800" dirty="0">
              <a:solidFill>
                <a:schemeClr val="tx1"/>
              </a:solidFill>
            </a:rPr>
            <a:t>ES</a:t>
          </a:r>
        </a:p>
      </dgm:t>
    </dgm:pt>
    <dgm:pt modelId="{E058DDA0-8718-4E46-9D2F-CAD0049B9D97}" type="parTrans" cxnId="{140ED8F8-F4B0-4653-B9F6-2F1BD4849BB8}">
      <dgm:prSet/>
      <dgm:spPr/>
      <dgm:t>
        <a:bodyPr/>
        <a:lstStyle/>
        <a:p>
          <a:endParaRPr lang="en-GB"/>
        </a:p>
      </dgm:t>
    </dgm:pt>
    <dgm:pt modelId="{BEDD9FBC-9FC1-489E-90AD-43B0A65AD306}" type="sibTrans" cxnId="{140ED8F8-F4B0-4653-B9F6-2F1BD4849BB8}">
      <dgm:prSet/>
      <dgm:spPr/>
      <dgm:t>
        <a:bodyPr/>
        <a:lstStyle/>
        <a:p>
          <a:endParaRPr lang="en-GB"/>
        </a:p>
      </dgm:t>
    </dgm:pt>
    <dgm:pt modelId="{C7BD0CA4-1784-4CB3-B14C-9B4C0B36D705}">
      <dgm:prSet custT="1"/>
      <dgm:spPr>
        <a:solidFill>
          <a:schemeClr val="bg1"/>
        </a:solidFill>
        <a:ln>
          <a:solidFill>
            <a:schemeClr val="tx1"/>
          </a:solidFill>
        </a:ln>
      </dgm:spPr>
      <dgm:t>
        <a:bodyPr/>
        <a:lstStyle/>
        <a:p>
          <a:r>
            <a:rPr lang="en-GB" sz="1800" dirty="0">
              <a:solidFill>
                <a:schemeClr val="tx1"/>
              </a:solidFill>
            </a:rPr>
            <a:t>RBMP</a:t>
          </a:r>
        </a:p>
      </dgm:t>
    </dgm:pt>
    <dgm:pt modelId="{D954D0F7-EB1F-412B-A35E-02301C032224}" type="parTrans" cxnId="{8C043377-6A0A-4B14-AAF7-0EE6AFE01D9D}">
      <dgm:prSet/>
      <dgm:spPr/>
      <dgm:t>
        <a:bodyPr/>
        <a:lstStyle/>
        <a:p>
          <a:endParaRPr lang="en-GB"/>
        </a:p>
      </dgm:t>
    </dgm:pt>
    <dgm:pt modelId="{3B34D181-9BBC-47D8-B191-C9AFE21C8849}" type="sibTrans" cxnId="{8C043377-6A0A-4B14-AAF7-0EE6AFE01D9D}">
      <dgm:prSet/>
      <dgm:spPr/>
      <dgm:t>
        <a:bodyPr/>
        <a:lstStyle/>
        <a:p>
          <a:endParaRPr lang="en-GB"/>
        </a:p>
      </dgm:t>
    </dgm:pt>
    <dgm:pt modelId="{BBD76804-3D2C-44D2-A4B5-721111966EDF}">
      <dgm:prSet custT="1"/>
      <dgm:spPr>
        <a:solidFill>
          <a:schemeClr val="bg1"/>
        </a:solidFill>
        <a:ln>
          <a:solidFill>
            <a:schemeClr val="tx1"/>
          </a:solidFill>
        </a:ln>
      </dgm:spPr>
      <dgm:t>
        <a:bodyPr/>
        <a:lstStyle/>
        <a:p>
          <a:r>
            <a:rPr lang="en-GB" sz="1800" dirty="0">
              <a:solidFill>
                <a:schemeClr val="tx1"/>
              </a:solidFill>
            </a:rPr>
            <a:t>WP</a:t>
          </a:r>
        </a:p>
      </dgm:t>
    </dgm:pt>
    <dgm:pt modelId="{6F06767B-4A90-46EC-A0A1-B4414F367E47}" type="parTrans" cxnId="{817BB984-C007-4201-B5F5-9EAE9D8E3D4B}">
      <dgm:prSet/>
      <dgm:spPr/>
      <dgm:t>
        <a:bodyPr/>
        <a:lstStyle/>
        <a:p>
          <a:endParaRPr lang="en-GB"/>
        </a:p>
      </dgm:t>
    </dgm:pt>
    <dgm:pt modelId="{D81D5312-099B-4865-AC7F-A96099B8A2A8}" type="sibTrans" cxnId="{817BB984-C007-4201-B5F5-9EAE9D8E3D4B}">
      <dgm:prSet/>
      <dgm:spPr/>
      <dgm:t>
        <a:bodyPr/>
        <a:lstStyle/>
        <a:p>
          <a:endParaRPr lang="en-GB"/>
        </a:p>
      </dgm:t>
    </dgm:pt>
    <dgm:pt modelId="{D48DE1F4-67EB-4462-9217-FA4392D29A10}" type="pres">
      <dgm:prSet presAssocID="{A118D530-06A6-49C6-9D15-1FF102D77476}" presName="Name0" presStyleCnt="0">
        <dgm:presLayoutVars>
          <dgm:dir/>
          <dgm:resizeHandles val="exact"/>
        </dgm:presLayoutVars>
      </dgm:prSet>
      <dgm:spPr/>
    </dgm:pt>
    <dgm:pt modelId="{D0472D68-D4B8-4F92-96A8-77EC852E4C0E}" type="pres">
      <dgm:prSet presAssocID="{CF8B8C39-8483-4C76-A294-A90DE246F830}" presName="parTxOnly" presStyleLbl="node1" presStyleIdx="0" presStyleCnt="7">
        <dgm:presLayoutVars>
          <dgm:bulletEnabled val="1"/>
        </dgm:presLayoutVars>
      </dgm:prSet>
      <dgm:spPr/>
    </dgm:pt>
    <dgm:pt modelId="{746E45F8-B097-4A0F-BC4F-DF8812302D53}" type="pres">
      <dgm:prSet presAssocID="{63575E42-4052-40DE-AB86-299ABBAA52A4}" presName="parSpace" presStyleCnt="0"/>
      <dgm:spPr/>
    </dgm:pt>
    <dgm:pt modelId="{406CFF83-C99E-4E20-9BB9-8B5EC61A1161}" type="pres">
      <dgm:prSet presAssocID="{BF90D7BC-18C6-4EA7-9E71-1210E936AA83}" presName="parTxOnly" presStyleLbl="node1" presStyleIdx="1" presStyleCnt="7">
        <dgm:presLayoutVars>
          <dgm:bulletEnabled val="1"/>
        </dgm:presLayoutVars>
      </dgm:prSet>
      <dgm:spPr/>
    </dgm:pt>
    <dgm:pt modelId="{2CE40134-CEC1-48E1-BB33-A0BBBD0D45BD}" type="pres">
      <dgm:prSet presAssocID="{DC2DA7AD-B4F4-4B21-88EB-8AA3E197292B}" presName="parSpace" presStyleCnt="0"/>
      <dgm:spPr/>
    </dgm:pt>
    <dgm:pt modelId="{219AB51C-8F7B-40C3-AB33-B5FE78758851}" type="pres">
      <dgm:prSet presAssocID="{6DA13EA0-FF9B-4147-B71F-5DA7E1336E93}" presName="parTxOnly" presStyleLbl="node1" presStyleIdx="2" presStyleCnt="7" custLinFactNeighborX="3140">
        <dgm:presLayoutVars>
          <dgm:bulletEnabled val="1"/>
        </dgm:presLayoutVars>
      </dgm:prSet>
      <dgm:spPr/>
    </dgm:pt>
    <dgm:pt modelId="{86AE417D-8381-4718-B0E4-6E062A3900B4}" type="pres">
      <dgm:prSet presAssocID="{C53E2D6B-524B-4EF9-A15F-F104EB156B01}" presName="parSpace" presStyleCnt="0"/>
      <dgm:spPr/>
    </dgm:pt>
    <dgm:pt modelId="{7FBA93AC-1F43-4317-8C37-FA046F2075AD}" type="pres">
      <dgm:prSet presAssocID="{3F558D14-C7DB-4453-B3FE-2260E343A59B}" presName="parTxOnly" presStyleLbl="node1" presStyleIdx="3" presStyleCnt="7">
        <dgm:presLayoutVars>
          <dgm:bulletEnabled val="1"/>
        </dgm:presLayoutVars>
      </dgm:prSet>
      <dgm:spPr/>
    </dgm:pt>
    <dgm:pt modelId="{80EB4C89-F427-4598-A2CB-6C39ECDE1A70}" type="pres">
      <dgm:prSet presAssocID="{5430B620-9971-4FC1-A50F-E0A32EC63154}" presName="parSpace" presStyleCnt="0"/>
      <dgm:spPr/>
    </dgm:pt>
    <dgm:pt modelId="{339F69A2-40DF-4D3D-B06F-D46CD37C792E}" type="pres">
      <dgm:prSet presAssocID="{6B3B5506-1511-40CC-8B29-9146D4D7AF68}" presName="parTxOnly" presStyleLbl="node1" presStyleIdx="4" presStyleCnt="7">
        <dgm:presLayoutVars>
          <dgm:bulletEnabled val="1"/>
        </dgm:presLayoutVars>
      </dgm:prSet>
      <dgm:spPr/>
    </dgm:pt>
    <dgm:pt modelId="{7F9FAC29-604A-42E1-8424-EDFDD8E8790F}" type="pres">
      <dgm:prSet presAssocID="{BEDD9FBC-9FC1-489E-90AD-43B0A65AD306}" presName="parSpace" presStyleCnt="0"/>
      <dgm:spPr/>
    </dgm:pt>
    <dgm:pt modelId="{9709D81F-CDF9-4176-9D2A-9BF0F805509F}" type="pres">
      <dgm:prSet presAssocID="{C7BD0CA4-1784-4CB3-B14C-9B4C0B36D705}" presName="parTxOnly" presStyleLbl="node1" presStyleIdx="5" presStyleCnt="7">
        <dgm:presLayoutVars>
          <dgm:bulletEnabled val="1"/>
        </dgm:presLayoutVars>
      </dgm:prSet>
      <dgm:spPr/>
    </dgm:pt>
    <dgm:pt modelId="{965327D8-CCF7-4854-970C-1EDD8BED031E}" type="pres">
      <dgm:prSet presAssocID="{3B34D181-9BBC-47D8-B191-C9AFE21C8849}" presName="parSpace" presStyleCnt="0"/>
      <dgm:spPr/>
    </dgm:pt>
    <dgm:pt modelId="{1033B144-E814-4045-B1FD-4BC19AE26BCE}" type="pres">
      <dgm:prSet presAssocID="{BBD76804-3D2C-44D2-A4B5-721111966EDF}" presName="parTxOnly" presStyleLbl="node1" presStyleIdx="6" presStyleCnt="7">
        <dgm:presLayoutVars>
          <dgm:bulletEnabled val="1"/>
        </dgm:presLayoutVars>
      </dgm:prSet>
      <dgm:spPr/>
    </dgm:pt>
  </dgm:ptLst>
  <dgm:cxnLst>
    <dgm:cxn modelId="{295DA909-FA9F-43B9-B63E-76537DDDC372}" type="presOf" srcId="{3F558D14-C7DB-4453-B3FE-2260E343A59B}" destId="{7FBA93AC-1F43-4317-8C37-FA046F2075AD}" srcOrd="0" destOrd="0" presId="urn:microsoft.com/office/officeart/2005/8/layout/hChevron3"/>
    <dgm:cxn modelId="{D74B3614-592E-4889-8F58-3D77F5A082BB}" srcId="{A118D530-06A6-49C6-9D15-1FF102D77476}" destId="{3F558D14-C7DB-4453-B3FE-2260E343A59B}" srcOrd="3" destOrd="0" parTransId="{11B2434B-712D-4962-AF18-9B855BB667B5}" sibTransId="{5430B620-9971-4FC1-A50F-E0A32EC63154}"/>
    <dgm:cxn modelId="{DB73E719-8E26-4E16-B828-079EA9A72762}" type="presOf" srcId="{BF90D7BC-18C6-4EA7-9E71-1210E936AA83}" destId="{406CFF83-C99E-4E20-9BB9-8B5EC61A1161}" srcOrd="0" destOrd="0" presId="urn:microsoft.com/office/officeart/2005/8/layout/hChevron3"/>
    <dgm:cxn modelId="{10A32942-182B-49BE-8243-4F504FCAE66A}" type="presOf" srcId="{6B3B5506-1511-40CC-8B29-9146D4D7AF68}" destId="{339F69A2-40DF-4D3D-B06F-D46CD37C792E}" srcOrd="0" destOrd="0" presId="urn:microsoft.com/office/officeart/2005/8/layout/hChevron3"/>
    <dgm:cxn modelId="{661FB546-380A-4A86-B046-06747BCD814D}" type="presOf" srcId="{C7BD0CA4-1784-4CB3-B14C-9B4C0B36D705}" destId="{9709D81F-CDF9-4176-9D2A-9BF0F805509F}" srcOrd="0" destOrd="0" presId="urn:microsoft.com/office/officeart/2005/8/layout/hChevron3"/>
    <dgm:cxn modelId="{5AB1E051-3218-4C4A-B827-A5C9DECD0252}" srcId="{A118D530-06A6-49C6-9D15-1FF102D77476}" destId="{BF90D7BC-18C6-4EA7-9E71-1210E936AA83}" srcOrd="1" destOrd="0" parTransId="{2CE60514-E3CB-4DFE-B63D-EF3E3C4F0148}" sibTransId="{DC2DA7AD-B4F4-4B21-88EB-8AA3E197292B}"/>
    <dgm:cxn modelId="{8C043377-6A0A-4B14-AAF7-0EE6AFE01D9D}" srcId="{A118D530-06A6-49C6-9D15-1FF102D77476}" destId="{C7BD0CA4-1784-4CB3-B14C-9B4C0B36D705}" srcOrd="5" destOrd="0" parTransId="{D954D0F7-EB1F-412B-A35E-02301C032224}" sibTransId="{3B34D181-9BBC-47D8-B191-C9AFE21C8849}"/>
    <dgm:cxn modelId="{EEACF677-0E69-4E67-8D95-C2377AB764A0}" srcId="{A118D530-06A6-49C6-9D15-1FF102D77476}" destId="{6DA13EA0-FF9B-4147-B71F-5DA7E1336E93}" srcOrd="2" destOrd="0" parTransId="{070763D6-CBCC-48CD-B722-3FF2ED98C4EF}" sibTransId="{C53E2D6B-524B-4EF9-A15F-F104EB156B01}"/>
    <dgm:cxn modelId="{CF24F97D-08BC-4DD8-BBC3-11C8B0A1A9EC}" srcId="{A118D530-06A6-49C6-9D15-1FF102D77476}" destId="{CF8B8C39-8483-4C76-A294-A90DE246F830}" srcOrd="0" destOrd="0" parTransId="{88EB326D-0204-4ABD-9710-C3CF6D222E7A}" sibTransId="{63575E42-4052-40DE-AB86-299ABBAA52A4}"/>
    <dgm:cxn modelId="{817BB984-C007-4201-B5F5-9EAE9D8E3D4B}" srcId="{A118D530-06A6-49C6-9D15-1FF102D77476}" destId="{BBD76804-3D2C-44D2-A4B5-721111966EDF}" srcOrd="6" destOrd="0" parTransId="{6F06767B-4A90-46EC-A0A1-B4414F367E47}" sibTransId="{D81D5312-099B-4865-AC7F-A96099B8A2A8}"/>
    <dgm:cxn modelId="{5DD4FB8E-B1AD-46E4-864F-8AB74F8F6194}" type="presOf" srcId="{A118D530-06A6-49C6-9D15-1FF102D77476}" destId="{D48DE1F4-67EB-4462-9217-FA4392D29A10}" srcOrd="0" destOrd="0" presId="urn:microsoft.com/office/officeart/2005/8/layout/hChevron3"/>
    <dgm:cxn modelId="{8680C0AF-2F4B-4B9B-8C6A-FC12904F4F9A}" type="presOf" srcId="{BBD76804-3D2C-44D2-A4B5-721111966EDF}" destId="{1033B144-E814-4045-B1FD-4BC19AE26BCE}" srcOrd="0" destOrd="0" presId="urn:microsoft.com/office/officeart/2005/8/layout/hChevron3"/>
    <dgm:cxn modelId="{FAFA43BD-30EB-4D46-AC42-83DD6B48663F}" type="presOf" srcId="{6DA13EA0-FF9B-4147-B71F-5DA7E1336E93}" destId="{219AB51C-8F7B-40C3-AB33-B5FE78758851}" srcOrd="0" destOrd="0" presId="urn:microsoft.com/office/officeart/2005/8/layout/hChevron3"/>
    <dgm:cxn modelId="{68ECF8EC-6DC3-4782-9AE0-D9A4D75CFFF4}" type="presOf" srcId="{CF8B8C39-8483-4C76-A294-A90DE246F830}" destId="{D0472D68-D4B8-4F92-96A8-77EC852E4C0E}" srcOrd="0" destOrd="0" presId="urn:microsoft.com/office/officeart/2005/8/layout/hChevron3"/>
    <dgm:cxn modelId="{140ED8F8-F4B0-4653-B9F6-2F1BD4849BB8}" srcId="{A118D530-06A6-49C6-9D15-1FF102D77476}" destId="{6B3B5506-1511-40CC-8B29-9146D4D7AF68}" srcOrd="4" destOrd="0" parTransId="{E058DDA0-8718-4E46-9D2F-CAD0049B9D97}" sibTransId="{BEDD9FBC-9FC1-489E-90AD-43B0A65AD306}"/>
    <dgm:cxn modelId="{C8C4C276-2BF2-41C6-B381-A502BC20B3EA}" type="presParOf" srcId="{D48DE1F4-67EB-4462-9217-FA4392D29A10}" destId="{D0472D68-D4B8-4F92-96A8-77EC852E4C0E}" srcOrd="0" destOrd="0" presId="urn:microsoft.com/office/officeart/2005/8/layout/hChevron3"/>
    <dgm:cxn modelId="{B403A6D7-BFBD-44C0-924B-10B62E5C862E}" type="presParOf" srcId="{D48DE1F4-67EB-4462-9217-FA4392D29A10}" destId="{746E45F8-B097-4A0F-BC4F-DF8812302D53}" srcOrd="1" destOrd="0" presId="urn:microsoft.com/office/officeart/2005/8/layout/hChevron3"/>
    <dgm:cxn modelId="{AF8394CB-A04E-4F58-884B-8196EEE31248}" type="presParOf" srcId="{D48DE1F4-67EB-4462-9217-FA4392D29A10}" destId="{406CFF83-C99E-4E20-9BB9-8B5EC61A1161}" srcOrd="2" destOrd="0" presId="urn:microsoft.com/office/officeart/2005/8/layout/hChevron3"/>
    <dgm:cxn modelId="{8B600EF4-A6E3-466F-8800-3F144E5470FC}" type="presParOf" srcId="{D48DE1F4-67EB-4462-9217-FA4392D29A10}" destId="{2CE40134-CEC1-48E1-BB33-A0BBBD0D45BD}" srcOrd="3" destOrd="0" presId="urn:microsoft.com/office/officeart/2005/8/layout/hChevron3"/>
    <dgm:cxn modelId="{B8E8FDAF-C833-42F4-BC7D-080E7DB2F836}" type="presParOf" srcId="{D48DE1F4-67EB-4462-9217-FA4392D29A10}" destId="{219AB51C-8F7B-40C3-AB33-B5FE78758851}" srcOrd="4" destOrd="0" presId="urn:microsoft.com/office/officeart/2005/8/layout/hChevron3"/>
    <dgm:cxn modelId="{1ABC82FB-F3A2-4EE5-82A3-83DCF7F49C36}" type="presParOf" srcId="{D48DE1F4-67EB-4462-9217-FA4392D29A10}" destId="{86AE417D-8381-4718-B0E4-6E062A3900B4}" srcOrd="5" destOrd="0" presId="urn:microsoft.com/office/officeart/2005/8/layout/hChevron3"/>
    <dgm:cxn modelId="{80084E10-2C7F-4123-8442-AC38BA3063C8}" type="presParOf" srcId="{D48DE1F4-67EB-4462-9217-FA4392D29A10}" destId="{7FBA93AC-1F43-4317-8C37-FA046F2075AD}" srcOrd="6" destOrd="0" presId="urn:microsoft.com/office/officeart/2005/8/layout/hChevron3"/>
    <dgm:cxn modelId="{DA08A01C-BD91-438B-A50A-377147227ACD}" type="presParOf" srcId="{D48DE1F4-67EB-4462-9217-FA4392D29A10}" destId="{80EB4C89-F427-4598-A2CB-6C39ECDE1A70}" srcOrd="7" destOrd="0" presId="urn:microsoft.com/office/officeart/2005/8/layout/hChevron3"/>
    <dgm:cxn modelId="{B0717C59-DC76-46E0-B8AA-31EBDA97EC14}" type="presParOf" srcId="{D48DE1F4-67EB-4462-9217-FA4392D29A10}" destId="{339F69A2-40DF-4D3D-B06F-D46CD37C792E}" srcOrd="8" destOrd="0" presId="urn:microsoft.com/office/officeart/2005/8/layout/hChevron3"/>
    <dgm:cxn modelId="{5A6D84C6-EFC7-42EA-9373-9B07DA1E832C}" type="presParOf" srcId="{D48DE1F4-67EB-4462-9217-FA4392D29A10}" destId="{7F9FAC29-604A-42E1-8424-EDFDD8E8790F}" srcOrd="9" destOrd="0" presId="urn:microsoft.com/office/officeart/2005/8/layout/hChevron3"/>
    <dgm:cxn modelId="{2483A0FC-5448-4B79-9448-5705F0D0A562}" type="presParOf" srcId="{D48DE1F4-67EB-4462-9217-FA4392D29A10}" destId="{9709D81F-CDF9-4176-9D2A-9BF0F805509F}" srcOrd="10" destOrd="0" presId="urn:microsoft.com/office/officeart/2005/8/layout/hChevron3"/>
    <dgm:cxn modelId="{0589CE58-5EED-4E0F-AFB5-FC2727659EE7}" type="presParOf" srcId="{D48DE1F4-67EB-4462-9217-FA4392D29A10}" destId="{965327D8-CCF7-4854-970C-1EDD8BED031E}" srcOrd="11" destOrd="0" presId="urn:microsoft.com/office/officeart/2005/8/layout/hChevron3"/>
    <dgm:cxn modelId="{12648927-77A2-4735-8D38-31B31F0D814D}" type="presParOf" srcId="{D48DE1F4-67EB-4462-9217-FA4392D29A10}" destId="{1033B144-E814-4045-B1FD-4BC19AE26BCE}" srcOrd="12"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147640" y="-147640"/>
          <a:ext cx="1482783" cy="1778064"/>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1</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Peaceful and Thriving Communities</a:t>
          </a:r>
        </a:p>
        <a:p>
          <a:pPr marL="0" lvl="0" indent="0" algn="ctr" defTabSz="533400">
            <a:lnSpc>
              <a:spcPct val="90000"/>
            </a:lnSpc>
            <a:spcBef>
              <a:spcPct val="0"/>
            </a:spcBef>
            <a:spcAft>
              <a:spcPct val="35000"/>
            </a:spcAft>
            <a:buNone/>
          </a:pPr>
          <a:endParaRPr lang="en-GB" sz="15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€250m </a:t>
          </a:r>
        </a:p>
      </dsp:txBody>
      <dsp:txXfrm rot="5400000">
        <a:off x="72383" y="72383"/>
        <a:ext cx="1633298" cy="1338017"/>
      </dsp:txXfrm>
    </dsp:sp>
    <dsp:sp modelId="{E2F5859C-771A-4614-BE5E-BA8F90B68A91}">
      <dsp:nvSpPr>
        <dsp:cNvPr id="0" name=""/>
        <dsp:cNvSpPr/>
      </dsp:nvSpPr>
      <dsp:spPr>
        <a:xfrm rot="16200000">
          <a:off x="1936621" y="-147640"/>
          <a:ext cx="1482783" cy="1778064"/>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2</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Delivering Socio- Economic Regeneration &amp; Transformation</a:t>
          </a: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€170m </a:t>
          </a:r>
        </a:p>
      </dsp:txBody>
      <dsp:txXfrm rot="5400000">
        <a:off x="1861364" y="72383"/>
        <a:ext cx="1633298" cy="1338017"/>
      </dsp:txXfrm>
    </dsp:sp>
    <dsp:sp modelId="{0DC863C4-3284-40CC-9EA3-72E33848D2FD}">
      <dsp:nvSpPr>
        <dsp:cNvPr id="0" name=""/>
        <dsp:cNvSpPr/>
      </dsp:nvSpPr>
      <dsp:spPr>
        <a:xfrm rot="16200000">
          <a:off x="3721353" y="-147640"/>
          <a:ext cx="1482783" cy="1778064"/>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ctr" anchorCtr="0">
          <a:noAutofit/>
        </a:bodyPr>
        <a:lstStyle/>
        <a:p>
          <a:pPr marL="0" lvl="0" indent="0" algn="ctr" defTabSz="622300">
            <a:lnSpc>
              <a:spcPct val="90000"/>
            </a:lnSpc>
            <a:spcBef>
              <a:spcPct val="0"/>
            </a:spcBef>
            <a:spcAft>
              <a:spcPct val="35000"/>
            </a:spcAft>
            <a:buNone/>
          </a:pPr>
          <a:r>
            <a:rPr lang="en-GB" sz="1200" b="0" kern="1200" dirty="0">
              <a:solidFill>
                <a:schemeClr val="bg1"/>
              </a:solidFill>
              <a:latin typeface="Arial Nova" panose="020B0504020202020204" pitchFamily="34" charset="0"/>
              <a:ea typeface="+mn-ea"/>
              <a:cs typeface="+mn-cs"/>
            </a:rPr>
            <a:t>Theme 3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indent="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500" b="1" kern="1200" dirty="0">
              <a:solidFill>
                <a:srgbClr val="FFFFFF"/>
              </a:solidFill>
              <a:latin typeface="Arial Nova" panose="020B0504020202020204" pitchFamily="34" charset="0"/>
              <a:ea typeface="+mn-ea"/>
              <a:cs typeface="+mn-cs"/>
            </a:rPr>
            <a:t>€123m </a:t>
          </a:r>
        </a:p>
      </dsp:txBody>
      <dsp:txXfrm rot="5400000">
        <a:off x="3646096" y="72383"/>
        <a:ext cx="1633298" cy="1338017"/>
      </dsp:txXfrm>
    </dsp:sp>
    <dsp:sp modelId="{5096A1B6-7851-49CE-B5A0-E01C398B0303}">
      <dsp:nvSpPr>
        <dsp:cNvPr id="0" name=""/>
        <dsp:cNvSpPr/>
      </dsp:nvSpPr>
      <dsp:spPr>
        <a:xfrm rot="16200000">
          <a:off x="5506086" y="-147640"/>
          <a:ext cx="1482783" cy="1778064"/>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Theme 4</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Healthy and Inclusive Communities</a:t>
          </a:r>
          <a:endParaRPr lang="en-GB" sz="24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€172m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5430829" y="72383"/>
        <a:ext cx="1633298" cy="1338017"/>
      </dsp:txXfrm>
    </dsp:sp>
    <dsp:sp modelId="{632A4198-5AED-4D09-B244-94E22E15D13D}">
      <dsp:nvSpPr>
        <dsp:cNvPr id="0" name=""/>
        <dsp:cNvSpPr/>
      </dsp:nvSpPr>
      <dsp:spPr>
        <a:xfrm rot="16200000">
          <a:off x="7290818" y="-147640"/>
          <a:ext cx="1482783" cy="1778064"/>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solidFill>
                <a:schemeClr val="accent1">
                  <a:lumMod val="50000"/>
                </a:schemeClr>
              </a:solidFill>
              <a:latin typeface="Arial Nova" panose="020B0504020202020204" pitchFamily="34" charset="0"/>
              <a:ea typeface="+mn-ea"/>
              <a:cs typeface="+mn-cs"/>
            </a:rPr>
            <a:t>Theme 5 </a:t>
          </a:r>
        </a:p>
        <a:p>
          <a:pPr marL="0" lvl="0" indent="0" algn="ctr" defTabSz="622300">
            <a:lnSpc>
              <a:spcPct val="90000"/>
            </a:lnSpc>
            <a:spcBef>
              <a:spcPct val="0"/>
            </a:spcBef>
            <a:spcAft>
              <a:spcPct val="35000"/>
            </a:spcAft>
            <a:buNone/>
          </a:pPr>
          <a:r>
            <a:rPr lang="en-GB" sz="1400" b="1" kern="1200" dirty="0">
              <a:solidFill>
                <a:schemeClr val="accent1">
                  <a:lumMod val="50000"/>
                </a:schemeClr>
              </a:solidFill>
              <a:latin typeface="Arial Nova" panose="020B0504020202020204" pitchFamily="34" charset="0"/>
              <a:ea typeface="+mn-ea"/>
              <a:cs typeface="+mn-cs"/>
            </a:rPr>
            <a:t>Supporting a Sustainable Future</a:t>
          </a:r>
        </a:p>
        <a:p>
          <a:pPr marL="0" lvl="0" indent="0" algn="ctr" defTabSz="622300">
            <a:lnSpc>
              <a:spcPct val="90000"/>
            </a:lnSpc>
            <a:spcBef>
              <a:spcPct val="0"/>
            </a:spcBef>
            <a:spcAft>
              <a:spcPct val="35000"/>
            </a:spcAft>
            <a:buNone/>
          </a:pPr>
          <a:endParaRPr lang="en-GB" sz="1400" b="1" kern="1200" dirty="0">
            <a:solidFill>
              <a:schemeClr val="accent1">
                <a:lumMod val="50000"/>
              </a:schemeClr>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chemeClr val="accent1">
                  <a:lumMod val="50000"/>
                </a:schemeClr>
              </a:solidFill>
              <a:latin typeface="Arial Nova" panose="020B0504020202020204" pitchFamily="34" charset="0"/>
              <a:ea typeface="+mn-ea"/>
              <a:cs typeface="+mn-cs"/>
            </a:rPr>
            <a:t>€303m</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7215561" y="72383"/>
        <a:ext cx="1633298" cy="1338017"/>
      </dsp:txXfrm>
    </dsp:sp>
    <dsp:sp modelId="{59823D60-23F0-4C03-BE13-FD3B217EC9EA}">
      <dsp:nvSpPr>
        <dsp:cNvPr id="0" name=""/>
        <dsp:cNvSpPr/>
      </dsp:nvSpPr>
      <dsp:spPr>
        <a:xfrm rot="16200000">
          <a:off x="9075550" y="-147640"/>
          <a:ext cx="1482783" cy="1778064"/>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Theme 6: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and Embedding Partnership and Collaboration</a:t>
          </a:r>
        </a:p>
        <a:p>
          <a:pPr marL="0" lvl="0" indent="0" algn="ctr" defTabSz="622300">
            <a:lnSpc>
              <a:spcPct val="15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€52m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9000293" y="72383"/>
        <a:ext cx="1633298" cy="13380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339" y="476870"/>
          <a:ext cx="1576089" cy="630435"/>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339" y="476870"/>
        <a:ext cx="1418480" cy="630435"/>
      </dsp:txXfrm>
    </dsp:sp>
    <dsp:sp modelId="{406CFF83-C99E-4E20-9BB9-8B5EC61A1161}">
      <dsp:nvSpPr>
        <dsp:cNvPr id="0" name=""/>
        <dsp:cNvSpPr/>
      </dsp:nvSpPr>
      <dsp:spPr>
        <a:xfrm>
          <a:off x="1262211" y="476870"/>
          <a:ext cx="1576089" cy="630435"/>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1577429" y="476870"/>
        <a:ext cx="945654" cy="630435"/>
      </dsp:txXfrm>
    </dsp:sp>
    <dsp:sp modelId="{219AB51C-8F7B-40C3-AB33-B5FE78758851}">
      <dsp:nvSpPr>
        <dsp:cNvPr id="0" name=""/>
        <dsp:cNvSpPr/>
      </dsp:nvSpPr>
      <dsp:spPr>
        <a:xfrm>
          <a:off x="2532981" y="476870"/>
          <a:ext cx="1576089" cy="630435"/>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2848199" y="476870"/>
        <a:ext cx="945654" cy="630435"/>
      </dsp:txXfrm>
    </dsp:sp>
    <dsp:sp modelId="{7FBA93AC-1F43-4317-8C37-FA046F2075AD}">
      <dsp:nvSpPr>
        <dsp:cNvPr id="0" name=""/>
        <dsp:cNvSpPr/>
      </dsp:nvSpPr>
      <dsp:spPr>
        <a:xfrm>
          <a:off x="3783955"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tx1"/>
              </a:solidFill>
            </a:rPr>
            <a:t>CC Act</a:t>
          </a:r>
        </a:p>
      </dsp:txBody>
      <dsp:txXfrm>
        <a:off x="4099173" y="476870"/>
        <a:ext cx="945654" cy="630435"/>
      </dsp:txXfrm>
    </dsp:sp>
    <dsp:sp modelId="{339F69A2-40DF-4D3D-B06F-D46CD37C792E}">
      <dsp:nvSpPr>
        <dsp:cNvPr id="0" name=""/>
        <dsp:cNvSpPr/>
      </dsp:nvSpPr>
      <dsp:spPr>
        <a:xfrm>
          <a:off x="5044826"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ES</a:t>
          </a:r>
        </a:p>
      </dsp:txBody>
      <dsp:txXfrm>
        <a:off x="5360044" y="476870"/>
        <a:ext cx="945654" cy="630435"/>
      </dsp:txXfrm>
    </dsp:sp>
    <dsp:sp modelId="{9709D81F-CDF9-4176-9D2A-9BF0F805509F}">
      <dsp:nvSpPr>
        <dsp:cNvPr id="0" name=""/>
        <dsp:cNvSpPr/>
      </dsp:nvSpPr>
      <dsp:spPr>
        <a:xfrm>
          <a:off x="6305698"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RBMP</a:t>
          </a:r>
        </a:p>
      </dsp:txBody>
      <dsp:txXfrm>
        <a:off x="6620916" y="476870"/>
        <a:ext cx="945654" cy="630435"/>
      </dsp:txXfrm>
    </dsp:sp>
    <dsp:sp modelId="{1033B144-E814-4045-B1FD-4BC19AE26BCE}">
      <dsp:nvSpPr>
        <dsp:cNvPr id="0" name=""/>
        <dsp:cNvSpPr/>
      </dsp:nvSpPr>
      <dsp:spPr>
        <a:xfrm>
          <a:off x="7566570"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7881788" y="476870"/>
        <a:ext cx="945654" cy="6304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339" y="476870"/>
          <a:ext cx="1576089" cy="630435"/>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339" y="476870"/>
        <a:ext cx="1418480" cy="630435"/>
      </dsp:txXfrm>
    </dsp:sp>
    <dsp:sp modelId="{406CFF83-C99E-4E20-9BB9-8B5EC61A1161}">
      <dsp:nvSpPr>
        <dsp:cNvPr id="0" name=""/>
        <dsp:cNvSpPr/>
      </dsp:nvSpPr>
      <dsp:spPr>
        <a:xfrm>
          <a:off x="1262211" y="476870"/>
          <a:ext cx="1576089" cy="630435"/>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1577429" y="476870"/>
        <a:ext cx="945654" cy="630435"/>
      </dsp:txXfrm>
    </dsp:sp>
    <dsp:sp modelId="{219AB51C-8F7B-40C3-AB33-B5FE78758851}">
      <dsp:nvSpPr>
        <dsp:cNvPr id="0" name=""/>
        <dsp:cNvSpPr/>
      </dsp:nvSpPr>
      <dsp:spPr>
        <a:xfrm>
          <a:off x="2532981" y="476870"/>
          <a:ext cx="1576089" cy="630435"/>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2848199" y="476870"/>
        <a:ext cx="945654" cy="630435"/>
      </dsp:txXfrm>
    </dsp:sp>
    <dsp:sp modelId="{7FBA93AC-1F43-4317-8C37-FA046F2075AD}">
      <dsp:nvSpPr>
        <dsp:cNvPr id="0" name=""/>
        <dsp:cNvSpPr/>
      </dsp:nvSpPr>
      <dsp:spPr>
        <a:xfrm>
          <a:off x="3783955"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tx1"/>
              </a:solidFill>
            </a:rPr>
            <a:t>CC Act</a:t>
          </a:r>
        </a:p>
      </dsp:txBody>
      <dsp:txXfrm>
        <a:off x="4099173" y="476870"/>
        <a:ext cx="945654" cy="630435"/>
      </dsp:txXfrm>
    </dsp:sp>
    <dsp:sp modelId="{339F69A2-40DF-4D3D-B06F-D46CD37C792E}">
      <dsp:nvSpPr>
        <dsp:cNvPr id="0" name=""/>
        <dsp:cNvSpPr/>
      </dsp:nvSpPr>
      <dsp:spPr>
        <a:xfrm>
          <a:off x="5044826"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ES</a:t>
          </a:r>
        </a:p>
      </dsp:txBody>
      <dsp:txXfrm>
        <a:off x="5360044" y="476870"/>
        <a:ext cx="945654" cy="630435"/>
      </dsp:txXfrm>
    </dsp:sp>
    <dsp:sp modelId="{9709D81F-CDF9-4176-9D2A-9BF0F805509F}">
      <dsp:nvSpPr>
        <dsp:cNvPr id="0" name=""/>
        <dsp:cNvSpPr/>
      </dsp:nvSpPr>
      <dsp:spPr>
        <a:xfrm>
          <a:off x="6305698"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RBMP</a:t>
          </a:r>
        </a:p>
      </dsp:txBody>
      <dsp:txXfrm>
        <a:off x="6620916" y="476870"/>
        <a:ext cx="945654" cy="630435"/>
      </dsp:txXfrm>
    </dsp:sp>
    <dsp:sp modelId="{1033B144-E814-4045-B1FD-4BC19AE26BCE}">
      <dsp:nvSpPr>
        <dsp:cNvPr id="0" name=""/>
        <dsp:cNvSpPr/>
      </dsp:nvSpPr>
      <dsp:spPr>
        <a:xfrm>
          <a:off x="7566570"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7881788" y="476870"/>
        <a:ext cx="945654" cy="6304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724" y="313100"/>
          <a:ext cx="2029215" cy="811686"/>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724" y="313100"/>
        <a:ext cx="1826294" cy="811686"/>
      </dsp:txXfrm>
    </dsp:sp>
    <dsp:sp modelId="{406CFF83-C99E-4E20-9BB9-8B5EC61A1161}">
      <dsp:nvSpPr>
        <dsp:cNvPr id="0" name=""/>
        <dsp:cNvSpPr/>
      </dsp:nvSpPr>
      <dsp:spPr>
        <a:xfrm>
          <a:off x="1625097" y="313100"/>
          <a:ext cx="2029215" cy="811686"/>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2030940" y="313100"/>
        <a:ext cx="1217529" cy="811686"/>
      </dsp:txXfrm>
    </dsp:sp>
    <dsp:sp modelId="{219AB51C-8F7B-40C3-AB33-B5FE78758851}">
      <dsp:nvSpPr>
        <dsp:cNvPr id="0" name=""/>
        <dsp:cNvSpPr/>
      </dsp:nvSpPr>
      <dsp:spPr>
        <a:xfrm>
          <a:off x="3261213" y="313100"/>
          <a:ext cx="2029215" cy="811686"/>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3667056" y="313100"/>
        <a:ext cx="1217529" cy="811686"/>
      </dsp:txXfrm>
    </dsp:sp>
    <dsp:sp modelId="{7FBA93AC-1F43-4317-8C37-FA046F2075AD}">
      <dsp:nvSpPr>
        <dsp:cNvPr id="0" name=""/>
        <dsp:cNvSpPr/>
      </dsp:nvSpPr>
      <dsp:spPr>
        <a:xfrm>
          <a:off x="4871842" y="313100"/>
          <a:ext cx="2029215" cy="811686"/>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bg1"/>
              </a:solidFill>
            </a:rPr>
            <a:t>CC Act</a:t>
          </a:r>
        </a:p>
      </dsp:txBody>
      <dsp:txXfrm>
        <a:off x="5277685" y="313100"/>
        <a:ext cx="1217529" cy="811686"/>
      </dsp:txXfrm>
    </dsp:sp>
    <dsp:sp modelId="{339F69A2-40DF-4D3D-B06F-D46CD37C792E}">
      <dsp:nvSpPr>
        <dsp:cNvPr id="0" name=""/>
        <dsp:cNvSpPr/>
      </dsp:nvSpPr>
      <dsp:spPr>
        <a:xfrm>
          <a:off x="6495214" y="313100"/>
          <a:ext cx="2029215" cy="811686"/>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ES</a:t>
          </a:r>
        </a:p>
      </dsp:txBody>
      <dsp:txXfrm>
        <a:off x="6901057" y="313100"/>
        <a:ext cx="1217529" cy="811686"/>
      </dsp:txXfrm>
    </dsp:sp>
    <dsp:sp modelId="{9709D81F-CDF9-4176-9D2A-9BF0F805509F}">
      <dsp:nvSpPr>
        <dsp:cNvPr id="0" name=""/>
        <dsp:cNvSpPr/>
      </dsp:nvSpPr>
      <dsp:spPr>
        <a:xfrm>
          <a:off x="8118587" y="313100"/>
          <a:ext cx="2029215" cy="811686"/>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RBMP</a:t>
          </a:r>
        </a:p>
      </dsp:txBody>
      <dsp:txXfrm>
        <a:off x="8524430" y="313100"/>
        <a:ext cx="1217529" cy="811686"/>
      </dsp:txXfrm>
    </dsp:sp>
    <dsp:sp modelId="{1033B144-E814-4045-B1FD-4BC19AE26BCE}">
      <dsp:nvSpPr>
        <dsp:cNvPr id="0" name=""/>
        <dsp:cNvSpPr/>
      </dsp:nvSpPr>
      <dsp:spPr>
        <a:xfrm>
          <a:off x="9741959" y="313100"/>
          <a:ext cx="2029215" cy="811686"/>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10147802" y="313100"/>
        <a:ext cx="1217529" cy="8116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722" y="116142"/>
          <a:ext cx="2026753" cy="810701"/>
        </a:xfrm>
        <a:prstGeom prst="homePlate">
          <a:avLst/>
        </a:prstGeom>
        <a:solidFill>
          <a:srgbClr val="091B59"/>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722" y="116142"/>
        <a:ext cx="1824078" cy="810701"/>
      </dsp:txXfrm>
    </dsp:sp>
    <dsp:sp modelId="{406CFF83-C99E-4E20-9BB9-8B5EC61A1161}">
      <dsp:nvSpPr>
        <dsp:cNvPr id="0" name=""/>
        <dsp:cNvSpPr/>
      </dsp:nvSpPr>
      <dsp:spPr>
        <a:xfrm>
          <a:off x="1623124" y="116142"/>
          <a:ext cx="2026753" cy="810701"/>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2028475" y="116142"/>
        <a:ext cx="1216052" cy="810701"/>
      </dsp:txXfrm>
    </dsp:sp>
    <dsp:sp modelId="{219AB51C-8F7B-40C3-AB33-B5FE78758851}">
      <dsp:nvSpPr>
        <dsp:cNvPr id="0" name=""/>
        <dsp:cNvSpPr/>
      </dsp:nvSpPr>
      <dsp:spPr>
        <a:xfrm>
          <a:off x="3257255" y="116142"/>
          <a:ext cx="2026753" cy="810701"/>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3662606" y="116142"/>
        <a:ext cx="1216052" cy="810701"/>
      </dsp:txXfrm>
    </dsp:sp>
    <dsp:sp modelId="{7FBA93AC-1F43-4317-8C37-FA046F2075AD}">
      <dsp:nvSpPr>
        <dsp:cNvPr id="0" name=""/>
        <dsp:cNvSpPr/>
      </dsp:nvSpPr>
      <dsp:spPr>
        <a:xfrm>
          <a:off x="4865929" y="116142"/>
          <a:ext cx="2026753" cy="810701"/>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bg1"/>
              </a:solidFill>
            </a:rPr>
            <a:t>CC Act</a:t>
          </a:r>
        </a:p>
      </dsp:txBody>
      <dsp:txXfrm>
        <a:off x="5271280" y="116142"/>
        <a:ext cx="1216052" cy="810701"/>
      </dsp:txXfrm>
    </dsp:sp>
    <dsp:sp modelId="{339F69A2-40DF-4D3D-B06F-D46CD37C792E}">
      <dsp:nvSpPr>
        <dsp:cNvPr id="0" name=""/>
        <dsp:cNvSpPr/>
      </dsp:nvSpPr>
      <dsp:spPr>
        <a:xfrm>
          <a:off x="6487332" y="116142"/>
          <a:ext cx="2026753" cy="810701"/>
        </a:xfrm>
        <a:prstGeom prst="chevron">
          <a:avLst/>
        </a:prstGeom>
        <a:solidFill>
          <a:srgbClr val="FF0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ES</a:t>
          </a:r>
        </a:p>
      </dsp:txBody>
      <dsp:txXfrm>
        <a:off x="6892683" y="116142"/>
        <a:ext cx="1216052" cy="810701"/>
      </dsp:txXfrm>
    </dsp:sp>
    <dsp:sp modelId="{9709D81F-CDF9-4176-9D2A-9BF0F805509F}">
      <dsp:nvSpPr>
        <dsp:cNvPr id="0" name=""/>
        <dsp:cNvSpPr/>
      </dsp:nvSpPr>
      <dsp:spPr>
        <a:xfrm>
          <a:off x="8108734" y="116142"/>
          <a:ext cx="2026753" cy="810701"/>
        </a:xfrm>
        <a:prstGeom prst="chevron">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RBMP</a:t>
          </a:r>
        </a:p>
      </dsp:txBody>
      <dsp:txXfrm>
        <a:off x="8514085" y="116142"/>
        <a:ext cx="1216052" cy="810701"/>
      </dsp:txXfrm>
    </dsp:sp>
    <dsp:sp modelId="{1033B144-E814-4045-B1FD-4BC19AE26BCE}">
      <dsp:nvSpPr>
        <dsp:cNvPr id="0" name=""/>
        <dsp:cNvSpPr/>
      </dsp:nvSpPr>
      <dsp:spPr>
        <a:xfrm>
          <a:off x="9730137" y="116142"/>
          <a:ext cx="2026753" cy="810701"/>
        </a:xfrm>
        <a:prstGeom prst="chevron">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10135488" y="116142"/>
        <a:ext cx="1216052" cy="8107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785" y="551818"/>
          <a:ext cx="2101453" cy="840581"/>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785" y="551818"/>
        <a:ext cx="1891308" cy="840581"/>
      </dsp:txXfrm>
    </dsp:sp>
    <dsp:sp modelId="{406CFF83-C99E-4E20-9BB9-8B5EC61A1161}">
      <dsp:nvSpPr>
        <dsp:cNvPr id="0" name=""/>
        <dsp:cNvSpPr/>
      </dsp:nvSpPr>
      <dsp:spPr>
        <a:xfrm>
          <a:off x="1682948" y="551818"/>
          <a:ext cx="2101453" cy="840581"/>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2103239" y="551818"/>
        <a:ext cx="1260872" cy="840581"/>
      </dsp:txXfrm>
    </dsp:sp>
    <dsp:sp modelId="{219AB51C-8F7B-40C3-AB33-B5FE78758851}">
      <dsp:nvSpPr>
        <dsp:cNvPr id="0" name=""/>
        <dsp:cNvSpPr/>
      </dsp:nvSpPr>
      <dsp:spPr>
        <a:xfrm>
          <a:off x="3377308" y="551818"/>
          <a:ext cx="2101453" cy="840581"/>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3797599" y="551818"/>
        <a:ext cx="1260872" cy="840581"/>
      </dsp:txXfrm>
    </dsp:sp>
    <dsp:sp modelId="{7FBA93AC-1F43-4317-8C37-FA046F2075AD}">
      <dsp:nvSpPr>
        <dsp:cNvPr id="0" name=""/>
        <dsp:cNvSpPr/>
      </dsp:nvSpPr>
      <dsp:spPr>
        <a:xfrm>
          <a:off x="5045273" y="551818"/>
          <a:ext cx="2101453" cy="840581"/>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bg1"/>
              </a:solidFill>
            </a:rPr>
            <a:t>CC Act</a:t>
          </a:r>
        </a:p>
      </dsp:txBody>
      <dsp:txXfrm>
        <a:off x="5465564" y="551818"/>
        <a:ext cx="1260872" cy="840581"/>
      </dsp:txXfrm>
    </dsp:sp>
    <dsp:sp modelId="{339F69A2-40DF-4D3D-B06F-D46CD37C792E}">
      <dsp:nvSpPr>
        <dsp:cNvPr id="0" name=""/>
        <dsp:cNvSpPr/>
      </dsp:nvSpPr>
      <dsp:spPr>
        <a:xfrm>
          <a:off x="6726435" y="551818"/>
          <a:ext cx="2101453" cy="840581"/>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ES</a:t>
          </a:r>
        </a:p>
      </dsp:txBody>
      <dsp:txXfrm>
        <a:off x="7146726" y="551818"/>
        <a:ext cx="1260872" cy="840581"/>
      </dsp:txXfrm>
    </dsp:sp>
    <dsp:sp modelId="{9709D81F-CDF9-4176-9D2A-9BF0F805509F}">
      <dsp:nvSpPr>
        <dsp:cNvPr id="0" name=""/>
        <dsp:cNvSpPr/>
      </dsp:nvSpPr>
      <dsp:spPr>
        <a:xfrm>
          <a:off x="8407598" y="551818"/>
          <a:ext cx="2101453" cy="840581"/>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RBMP</a:t>
          </a:r>
        </a:p>
      </dsp:txBody>
      <dsp:txXfrm>
        <a:off x="8827889" y="551818"/>
        <a:ext cx="1260872" cy="840581"/>
      </dsp:txXfrm>
    </dsp:sp>
    <dsp:sp modelId="{1033B144-E814-4045-B1FD-4BC19AE26BCE}">
      <dsp:nvSpPr>
        <dsp:cNvPr id="0" name=""/>
        <dsp:cNvSpPr/>
      </dsp:nvSpPr>
      <dsp:spPr>
        <a:xfrm>
          <a:off x="10088760" y="551818"/>
          <a:ext cx="2101453" cy="840581"/>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10509051" y="551818"/>
        <a:ext cx="1260872" cy="8405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739" y="409580"/>
          <a:ext cx="2047275" cy="818910"/>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739" y="409580"/>
        <a:ext cx="1842548" cy="818910"/>
      </dsp:txXfrm>
    </dsp:sp>
    <dsp:sp modelId="{406CFF83-C99E-4E20-9BB9-8B5EC61A1161}">
      <dsp:nvSpPr>
        <dsp:cNvPr id="0" name=""/>
        <dsp:cNvSpPr/>
      </dsp:nvSpPr>
      <dsp:spPr>
        <a:xfrm>
          <a:off x="1639559" y="409580"/>
          <a:ext cx="2047275" cy="818910"/>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2049014" y="409580"/>
        <a:ext cx="1228365" cy="818910"/>
      </dsp:txXfrm>
    </dsp:sp>
    <dsp:sp modelId="{219AB51C-8F7B-40C3-AB33-B5FE78758851}">
      <dsp:nvSpPr>
        <dsp:cNvPr id="0" name=""/>
        <dsp:cNvSpPr/>
      </dsp:nvSpPr>
      <dsp:spPr>
        <a:xfrm>
          <a:off x="3290236" y="409580"/>
          <a:ext cx="2047275" cy="818910"/>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3699691" y="409580"/>
        <a:ext cx="1228365" cy="818910"/>
      </dsp:txXfrm>
    </dsp:sp>
    <dsp:sp modelId="{7FBA93AC-1F43-4317-8C37-FA046F2075AD}">
      <dsp:nvSpPr>
        <dsp:cNvPr id="0" name=""/>
        <dsp:cNvSpPr/>
      </dsp:nvSpPr>
      <dsp:spPr>
        <a:xfrm>
          <a:off x="4915199" y="409580"/>
          <a:ext cx="2047275" cy="818910"/>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bg1"/>
              </a:solidFill>
            </a:rPr>
            <a:t>CC Act</a:t>
          </a:r>
        </a:p>
      </dsp:txBody>
      <dsp:txXfrm>
        <a:off x="5324654" y="409580"/>
        <a:ext cx="1228365" cy="818910"/>
      </dsp:txXfrm>
    </dsp:sp>
    <dsp:sp modelId="{339F69A2-40DF-4D3D-B06F-D46CD37C792E}">
      <dsp:nvSpPr>
        <dsp:cNvPr id="0" name=""/>
        <dsp:cNvSpPr/>
      </dsp:nvSpPr>
      <dsp:spPr>
        <a:xfrm>
          <a:off x="6553020" y="409580"/>
          <a:ext cx="2047275" cy="818910"/>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ES</a:t>
          </a:r>
        </a:p>
      </dsp:txBody>
      <dsp:txXfrm>
        <a:off x="6962475" y="409580"/>
        <a:ext cx="1228365" cy="818910"/>
      </dsp:txXfrm>
    </dsp:sp>
    <dsp:sp modelId="{9709D81F-CDF9-4176-9D2A-9BF0F805509F}">
      <dsp:nvSpPr>
        <dsp:cNvPr id="0" name=""/>
        <dsp:cNvSpPr/>
      </dsp:nvSpPr>
      <dsp:spPr>
        <a:xfrm>
          <a:off x="8190840" y="409580"/>
          <a:ext cx="2047275" cy="818910"/>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RBMP</a:t>
          </a:r>
        </a:p>
      </dsp:txBody>
      <dsp:txXfrm>
        <a:off x="8600295" y="409580"/>
        <a:ext cx="1228365" cy="818910"/>
      </dsp:txXfrm>
    </dsp:sp>
    <dsp:sp modelId="{1033B144-E814-4045-B1FD-4BC19AE26BCE}">
      <dsp:nvSpPr>
        <dsp:cNvPr id="0" name=""/>
        <dsp:cNvSpPr/>
      </dsp:nvSpPr>
      <dsp:spPr>
        <a:xfrm>
          <a:off x="9828660" y="409580"/>
          <a:ext cx="2047275" cy="818910"/>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10238115" y="409580"/>
        <a:ext cx="1228365" cy="8189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360" y="472010"/>
          <a:ext cx="1600390" cy="640156"/>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360" y="472010"/>
        <a:ext cx="1440351" cy="640156"/>
      </dsp:txXfrm>
    </dsp:sp>
    <dsp:sp modelId="{406CFF83-C99E-4E20-9BB9-8B5EC61A1161}">
      <dsp:nvSpPr>
        <dsp:cNvPr id="0" name=""/>
        <dsp:cNvSpPr/>
      </dsp:nvSpPr>
      <dsp:spPr>
        <a:xfrm>
          <a:off x="1281672" y="472010"/>
          <a:ext cx="1600390" cy="640156"/>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1601750" y="472010"/>
        <a:ext cx="960234" cy="640156"/>
      </dsp:txXfrm>
    </dsp:sp>
    <dsp:sp modelId="{219AB51C-8F7B-40C3-AB33-B5FE78758851}">
      <dsp:nvSpPr>
        <dsp:cNvPr id="0" name=""/>
        <dsp:cNvSpPr/>
      </dsp:nvSpPr>
      <dsp:spPr>
        <a:xfrm>
          <a:off x="2572036" y="472010"/>
          <a:ext cx="1600390" cy="640156"/>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2892114" y="472010"/>
        <a:ext cx="960234" cy="640156"/>
      </dsp:txXfrm>
    </dsp:sp>
    <dsp:sp modelId="{7FBA93AC-1F43-4317-8C37-FA046F2075AD}">
      <dsp:nvSpPr>
        <dsp:cNvPr id="0" name=""/>
        <dsp:cNvSpPr/>
      </dsp:nvSpPr>
      <dsp:spPr>
        <a:xfrm>
          <a:off x="3842298" y="472010"/>
          <a:ext cx="1600390" cy="640156"/>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bg1"/>
              </a:solidFill>
            </a:rPr>
            <a:t>CC Act</a:t>
          </a:r>
        </a:p>
      </dsp:txBody>
      <dsp:txXfrm>
        <a:off x="4162376" y="472010"/>
        <a:ext cx="960234" cy="640156"/>
      </dsp:txXfrm>
    </dsp:sp>
    <dsp:sp modelId="{339F69A2-40DF-4D3D-B06F-D46CD37C792E}">
      <dsp:nvSpPr>
        <dsp:cNvPr id="0" name=""/>
        <dsp:cNvSpPr/>
      </dsp:nvSpPr>
      <dsp:spPr>
        <a:xfrm>
          <a:off x="5122611" y="472010"/>
          <a:ext cx="1600390" cy="640156"/>
        </a:xfrm>
        <a:prstGeom prst="chevron">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ES</a:t>
          </a:r>
        </a:p>
      </dsp:txBody>
      <dsp:txXfrm>
        <a:off x="5442689" y="472010"/>
        <a:ext cx="960234" cy="640156"/>
      </dsp:txXfrm>
    </dsp:sp>
    <dsp:sp modelId="{9709D81F-CDF9-4176-9D2A-9BF0F805509F}">
      <dsp:nvSpPr>
        <dsp:cNvPr id="0" name=""/>
        <dsp:cNvSpPr/>
      </dsp:nvSpPr>
      <dsp:spPr>
        <a:xfrm>
          <a:off x="6402924" y="472010"/>
          <a:ext cx="1600390" cy="640156"/>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RBMP</a:t>
          </a:r>
        </a:p>
      </dsp:txBody>
      <dsp:txXfrm>
        <a:off x="6723002" y="472010"/>
        <a:ext cx="960234" cy="640156"/>
      </dsp:txXfrm>
    </dsp:sp>
    <dsp:sp modelId="{1033B144-E814-4045-B1FD-4BC19AE26BCE}">
      <dsp:nvSpPr>
        <dsp:cNvPr id="0" name=""/>
        <dsp:cNvSpPr/>
      </dsp:nvSpPr>
      <dsp:spPr>
        <a:xfrm>
          <a:off x="7683236" y="472010"/>
          <a:ext cx="1600390" cy="640156"/>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8003314" y="472010"/>
        <a:ext cx="960234" cy="64015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763" y="109978"/>
          <a:ext cx="2075184" cy="830073"/>
        </a:xfrm>
        <a:prstGeom prst="homePlate">
          <a:avLst/>
        </a:prstGeom>
        <a:solidFill>
          <a:srgbClr val="091B59"/>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763" y="109978"/>
        <a:ext cx="1867666" cy="830073"/>
      </dsp:txXfrm>
    </dsp:sp>
    <dsp:sp modelId="{406CFF83-C99E-4E20-9BB9-8B5EC61A1161}">
      <dsp:nvSpPr>
        <dsp:cNvPr id="0" name=""/>
        <dsp:cNvSpPr/>
      </dsp:nvSpPr>
      <dsp:spPr>
        <a:xfrm>
          <a:off x="1661911" y="109978"/>
          <a:ext cx="2075184" cy="83007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2076948" y="109978"/>
        <a:ext cx="1245111" cy="830073"/>
      </dsp:txXfrm>
    </dsp:sp>
    <dsp:sp modelId="{219AB51C-8F7B-40C3-AB33-B5FE78758851}">
      <dsp:nvSpPr>
        <dsp:cNvPr id="0" name=""/>
        <dsp:cNvSpPr/>
      </dsp:nvSpPr>
      <dsp:spPr>
        <a:xfrm>
          <a:off x="3335091" y="109978"/>
          <a:ext cx="2075184" cy="83007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3750128" y="109978"/>
        <a:ext cx="1245111" cy="830073"/>
      </dsp:txXfrm>
    </dsp:sp>
    <dsp:sp modelId="{7FBA93AC-1F43-4317-8C37-FA046F2075AD}">
      <dsp:nvSpPr>
        <dsp:cNvPr id="0" name=""/>
        <dsp:cNvSpPr/>
      </dsp:nvSpPr>
      <dsp:spPr>
        <a:xfrm>
          <a:off x="4982207" y="109978"/>
          <a:ext cx="2075184" cy="83007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bg1"/>
              </a:solidFill>
            </a:rPr>
            <a:t>CC Act</a:t>
          </a:r>
        </a:p>
      </dsp:txBody>
      <dsp:txXfrm>
        <a:off x="5397244" y="109978"/>
        <a:ext cx="1245111" cy="830073"/>
      </dsp:txXfrm>
    </dsp:sp>
    <dsp:sp modelId="{339F69A2-40DF-4D3D-B06F-D46CD37C792E}">
      <dsp:nvSpPr>
        <dsp:cNvPr id="0" name=""/>
        <dsp:cNvSpPr/>
      </dsp:nvSpPr>
      <dsp:spPr>
        <a:xfrm>
          <a:off x="6642355" y="109978"/>
          <a:ext cx="2075184" cy="83007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ES</a:t>
          </a:r>
        </a:p>
      </dsp:txBody>
      <dsp:txXfrm>
        <a:off x="7057392" y="109978"/>
        <a:ext cx="1245111" cy="830073"/>
      </dsp:txXfrm>
    </dsp:sp>
    <dsp:sp modelId="{9709D81F-CDF9-4176-9D2A-9BF0F805509F}">
      <dsp:nvSpPr>
        <dsp:cNvPr id="0" name=""/>
        <dsp:cNvSpPr/>
      </dsp:nvSpPr>
      <dsp:spPr>
        <a:xfrm>
          <a:off x="8302503" y="109978"/>
          <a:ext cx="2075184" cy="830073"/>
        </a:xfrm>
        <a:prstGeom prst="chevron">
          <a:avLst/>
        </a:prstGeom>
        <a:solidFill>
          <a:srgbClr val="FF0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RBMP</a:t>
          </a:r>
        </a:p>
      </dsp:txBody>
      <dsp:txXfrm>
        <a:off x="8717540" y="109978"/>
        <a:ext cx="1245111" cy="830073"/>
      </dsp:txXfrm>
    </dsp:sp>
    <dsp:sp modelId="{1033B144-E814-4045-B1FD-4BC19AE26BCE}">
      <dsp:nvSpPr>
        <dsp:cNvPr id="0" name=""/>
        <dsp:cNvSpPr/>
      </dsp:nvSpPr>
      <dsp:spPr>
        <a:xfrm>
          <a:off x="9962651" y="109978"/>
          <a:ext cx="2075184" cy="830073"/>
        </a:xfrm>
        <a:prstGeom prst="chevron">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10377688" y="109978"/>
        <a:ext cx="1245111" cy="8300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785" y="0"/>
          <a:ext cx="2101453" cy="768393"/>
        </a:xfrm>
        <a:prstGeom prst="homePlate">
          <a:avLst/>
        </a:prstGeom>
        <a:solidFill>
          <a:srgbClr val="091B59"/>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785" y="0"/>
        <a:ext cx="1909355" cy="768393"/>
      </dsp:txXfrm>
    </dsp:sp>
    <dsp:sp modelId="{406CFF83-C99E-4E20-9BB9-8B5EC61A1161}">
      <dsp:nvSpPr>
        <dsp:cNvPr id="0" name=""/>
        <dsp:cNvSpPr/>
      </dsp:nvSpPr>
      <dsp:spPr>
        <a:xfrm>
          <a:off x="1682948" y="0"/>
          <a:ext cx="2101453" cy="76839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2067145" y="0"/>
        <a:ext cx="1333060" cy="768393"/>
      </dsp:txXfrm>
    </dsp:sp>
    <dsp:sp modelId="{219AB51C-8F7B-40C3-AB33-B5FE78758851}">
      <dsp:nvSpPr>
        <dsp:cNvPr id="0" name=""/>
        <dsp:cNvSpPr/>
      </dsp:nvSpPr>
      <dsp:spPr>
        <a:xfrm>
          <a:off x="3377308" y="0"/>
          <a:ext cx="2101453" cy="76839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bg1"/>
              </a:solidFill>
            </a:rPr>
            <a:t>PfG</a:t>
          </a:r>
          <a:endParaRPr lang="en-GB" sz="1800" kern="1200" dirty="0">
            <a:solidFill>
              <a:schemeClr val="bg1"/>
            </a:solidFill>
          </a:endParaRPr>
        </a:p>
      </dsp:txBody>
      <dsp:txXfrm>
        <a:off x="3761505" y="0"/>
        <a:ext cx="1333060" cy="768393"/>
      </dsp:txXfrm>
    </dsp:sp>
    <dsp:sp modelId="{7FBA93AC-1F43-4317-8C37-FA046F2075AD}">
      <dsp:nvSpPr>
        <dsp:cNvPr id="0" name=""/>
        <dsp:cNvSpPr/>
      </dsp:nvSpPr>
      <dsp:spPr>
        <a:xfrm>
          <a:off x="5045273" y="0"/>
          <a:ext cx="2101453" cy="76839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bg1"/>
              </a:solidFill>
            </a:rPr>
            <a:t>CC Act</a:t>
          </a:r>
        </a:p>
      </dsp:txBody>
      <dsp:txXfrm>
        <a:off x="5429470" y="0"/>
        <a:ext cx="1333060" cy="768393"/>
      </dsp:txXfrm>
    </dsp:sp>
    <dsp:sp modelId="{339F69A2-40DF-4D3D-B06F-D46CD37C792E}">
      <dsp:nvSpPr>
        <dsp:cNvPr id="0" name=""/>
        <dsp:cNvSpPr/>
      </dsp:nvSpPr>
      <dsp:spPr>
        <a:xfrm>
          <a:off x="6726435" y="0"/>
          <a:ext cx="2101453" cy="76839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ES</a:t>
          </a:r>
        </a:p>
      </dsp:txBody>
      <dsp:txXfrm>
        <a:off x="7110632" y="0"/>
        <a:ext cx="1333060" cy="768393"/>
      </dsp:txXfrm>
    </dsp:sp>
    <dsp:sp modelId="{9709D81F-CDF9-4176-9D2A-9BF0F805509F}">
      <dsp:nvSpPr>
        <dsp:cNvPr id="0" name=""/>
        <dsp:cNvSpPr/>
      </dsp:nvSpPr>
      <dsp:spPr>
        <a:xfrm>
          <a:off x="8407598" y="0"/>
          <a:ext cx="2101453" cy="768393"/>
        </a:xfrm>
        <a:prstGeom prst="chevron">
          <a:avLst/>
        </a:prstGeom>
        <a:solidFill>
          <a:srgbClr val="028F36"/>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RBMP</a:t>
          </a:r>
        </a:p>
      </dsp:txBody>
      <dsp:txXfrm>
        <a:off x="8791795" y="0"/>
        <a:ext cx="1333060" cy="768393"/>
      </dsp:txXfrm>
    </dsp:sp>
    <dsp:sp modelId="{1033B144-E814-4045-B1FD-4BC19AE26BCE}">
      <dsp:nvSpPr>
        <dsp:cNvPr id="0" name=""/>
        <dsp:cNvSpPr/>
      </dsp:nvSpPr>
      <dsp:spPr>
        <a:xfrm>
          <a:off x="10088760" y="0"/>
          <a:ext cx="2101453" cy="768393"/>
        </a:xfrm>
        <a:prstGeom prst="chevron">
          <a:avLst/>
        </a:prstGeom>
        <a:solidFill>
          <a:srgbClr val="FF0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WP</a:t>
          </a:r>
        </a:p>
      </dsp:txBody>
      <dsp:txXfrm>
        <a:off x="10472957" y="0"/>
        <a:ext cx="1333060" cy="7683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5326" y="0"/>
          <a:ext cx="4657828" cy="586998"/>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IA5.3</a:t>
          </a:r>
        </a:p>
      </dsp:txBody>
      <dsp:txXfrm>
        <a:off x="5326" y="0"/>
        <a:ext cx="4511079" cy="586998"/>
      </dsp:txXfrm>
    </dsp:sp>
    <dsp:sp modelId="{406CFF83-C99E-4E20-9BB9-8B5EC61A1161}">
      <dsp:nvSpPr>
        <dsp:cNvPr id="0" name=""/>
        <dsp:cNvSpPr/>
      </dsp:nvSpPr>
      <dsp:spPr>
        <a:xfrm>
          <a:off x="3731589" y="0"/>
          <a:ext cx="4657828" cy="586998"/>
        </a:xfrm>
        <a:prstGeom prst="chevron">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Policies</a:t>
          </a:r>
        </a:p>
      </dsp:txBody>
      <dsp:txXfrm>
        <a:off x="4025088" y="0"/>
        <a:ext cx="4070830" cy="586998"/>
      </dsp:txXfrm>
    </dsp:sp>
    <dsp:sp modelId="{219AB51C-8F7B-40C3-AB33-B5FE78758851}">
      <dsp:nvSpPr>
        <dsp:cNvPr id="0" name=""/>
        <dsp:cNvSpPr/>
      </dsp:nvSpPr>
      <dsp:spPr>
        <a:xfrm>
          <a:off x="7463179" y="0"/>
          <a:ext cx="4657828" cy="586998"/>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Info</a:t>
          </a:r>
        </a:p>
      </dsp:txBody>
      <dsp:txXfrm>
        <a:off x="7756678" y="0"/>
        <a:ext cx="4070830" cy="586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838449" y="838449"/>
          <a:ext cx="3466355" cy="1789455"/>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1.2 Empowering Communities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1.3 Building Positive Relations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1.4 Reimaging Communities</a:t>
          </a:r>
        </a:p>
      </dsp:txBody>
      <dsp:txXfrm rot="5400000">
        <a:off x="87355" y="87353"/>
        <a:ext cx="1614747" cy="3291647"/>
      </dsp:txXfrm>
    </dsp:sp>
    <dsp:sp modelId="{E2F5859C-771A-4614-BE5E-BA8F90B68A91}">
      <dsp:nvSpPr>
        <dsp:cNvPr id="0" name=""/>
        <dsp:cNvSpPr/>
      </dsp:nvSpPr>
      <dsp:spPr>
        <a:xfrm rot="16200000">
          <a:off x="973206" y="838449"/>
          <a:ext cx="3466355" cy="1789455"/>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2.1 Programme Area SME Development and Transition</a:t>
          </a:r>
        </a:p>
        <a:p>
          <a:pPr marL="0" lvl="0" indent="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2.2 Programme Area Innovation Challenge Fund</a:t>
          </a:r>
        </a:p>
        <a:p>
          <a:pPr marL="0" lvl="0" indent="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2.3 Programme Area Skills Programme</a:t>
          </a:r>
        </a:p>
        <a:p>
          <a:pPr marL="0" lvl="0" indent="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l"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2.4 Smart Cities, Towns and Villages</a:t>
          </a:r>
        </a:p>
      </dsp:txBody>
      <dsp:txXfrm rot="5400000">
        <a:off x="1899010" y="87353"/>
        <a:ext cx="1614747" cy="3291647"/>
      </dsp:txXfrm>
    </dsp:sp>
    <dsp:sp modelId="{0DC863C4-3284-40CC-9EA3-72E33848D2FD}">
      <dsp:nvSpPr>
        <dsp:cNvPr id="0" name=""/>
        <dsp:cNvSpPr/>
      </dsp:nvSpPr>
      <dsp:spPr>
        <a:xfrm rot="16200000">
          <a:off x="2800151" y="838449"/>
          <a:ext cx="3466355" cy="1789455"/>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3.1 Shared Learning Together Education Programme</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3.2 PEACEPLUS Youth Programme</a:t>
          </a:r>
        </a:p>
        <a:p>
          <a:pPr marL="0" lvl="0" indent="0" algn="ctr" defTabSz="533400">
            <a:lnSpc>
              <a:spcPct val="90000"/>
            </a:lnSpc>
            <a:spcBef>
              <a:spcPct val="0"/>
            </a:spcBef>
            <a:spcAft>
              <a:spcPct val="35000"/>
            </a:spcAft>
            <a:buNone/>
          </a:pPr>
          <a:endParaRPr lang="en-GB" sz="16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600" b="1" kern="1200" dirty="0">
              <a:solidFill>
                <a:srgbClr val="FFFFFF"/>
              </a:solidFill>
              <a:latin typeface="Arial Nova" panose="020B0504020202020204" pitchFamily="34" charset="0"/>
              <a:ea typeface="+mn-ea"/>
              <a:cs typeface="+mn-cs"/>
            </a:rPr>
            <a:t>3.3 Youth Mental Health</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sp:txBody>
      <dsp:txXfrm rot="5400000">
        <a:off x="3725955" y="87353"/>
        <a:ext cx="1614747" cy="3291647"/>
      </dsp:txXfrm>
    </dsp:sp>
    <dsp:sp modelId="{5096A1B6-7851-49CE-B5A0-E01C398B0303}">
      <dsp:nvSpPr>
        <dsp:cNvPr id="0" name=""/>
        <dsp:cNvSpPr/>
      </dsp:nvSpPr>
      <dsp:spPr>
        <a:xfrm rot="16200000">
          <a:off x="4596511" y="838449"/>
          <a:ext cx="3466355" cy="1789455"/>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4.1 Collaborative Health and Social Care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4.2 Rural Development and Regeneration</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4.3 Victims and Survivors</a:t>
          </a:r>
        </a:p>
      </dsp:txBody>
      <dsp:txXfrm rot="5400000">
        <a:off x="5522315" y="87353"/>
        <a:ext cx="1614747" cy="3291647"/>
      </dsp:txXfrm>
    </dsp:sp>
    <dsp:sp modelId="{632A4198-5AED-4D09-B244-94E22E15D13D}">
      <dsp:nvSpPr>
        <dsp:cNvPr id="0" name=""/>
        <dsp:cNvSpPr/>
      </dsp:nvSpPr>
      <dsp:spPr>
        <a:xfrm rot="16200000">
          <a:off x="6408164" y="838449"/>
          <a:ext cx="3466355" cy="178945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5.1 Biodiversity, Nature Recovery and Resilience</a:t>
          </a:r>
        </a:p>
        <a:p>
          <a:pPr marL="0" lvl="0" indent="0" algn="l"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5.2Marine and Coastal Management</a:t>
          </a:r>
        </a:p>
        <a:p>
          <a:pPr marL="0" lvl="0" indent="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5.3 Water Quality and Catchment Management</a:t>
          </a:r>
        </a:p>
        <a:p>
          <a:pPr marL="0" lvl="0" indent="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5.4 Water Quality Improvement Programme</a:t>
          </a:r>
        </a:p>
        <a:p>
          <a:pPr marL="0" lvl="0" indent="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5.5 Geothermal</a:t>
          </a:r>
        </a:p>
        <a:p>
          <a:pPr marL="0" lvl="0" indent="0" algn="ctr" defTabSz="533400">
            <a:lnSpc>
              <a:spcPct val="100000"/>
            </a:lnSpc>
            <a:spcBef>
              <a:spcPct val="0"/>
            </a:spcBef>
            <a:spcAft>
              <a:spcPct val="35000"/>
            </a:spcAft>
            <a:buNone/>
          </a:pPr>
          <a:endParaRPr lang="en-GB" sz="8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chemeClr val="accent1">
                  <a:lumMod val="50000"/>
                </a:schemeClr>
              </a:solidFill>
              <a:latin typeface="Arial Nova" panose="020B0504020202020204" pitchFamily="34" charset="0"/>
              <a:ea typeface="+mn-ea"/>
              <a:cs typeface="+mn-cs"/>
            </a:rPr>
            <a:t>5.6 Transport</a:t>
          </a:r>
        </a:p>
      </dsp:txBody>
      <dsp:txXfrm rot="5400000">
        <a:off x="7333968" y="87353"/>
        <a:ext cx="1614747" cy="3291647"/>
      </dsp:txXfrm>
    </dsp:sp>
    <dsp:sp modelId="{59823D60-23F0-4C03-BE13-FD3B217EC9EA}">
      <dsp:nvSpPr>
        <dsp:cNvPr id="0" name=""/>
        <dsp:cNvSpPr/>
      </dsp:nvSpPr>
      <dsp:spPr>
        <a:xfrm rot="16200000">
          <a:off x="8219817" y="838449"/>
          <a:ext cx="3466355" cy="1789455"/>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sp:txBody>
      <dsp:txXfrm rot="5400000">
        <a:off x="9145621" y="87353"/>
        <a:ext cx="1614747" cy="329164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5301" y="0"/>
          <a:ext cx="4635695" cy="712644"/>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IA5.3</a:t>
          </a:r>
        </a:p>
      </dsp:txBody>
      <dsp:txXfrm>
        <a:off x="5301" y="0"/>
        <a:ext cx="4457534" cy="712644"/>
      </dsp:txXfrm>
    </dsp:sp>
    <dsp:sp modelId="{406CFF83-C99E-4E20-9BB9-8B5EC61A1161}">
      <dsp:nvSpPr>
        <dsp:cNvPr id="0" name=""/>
        <dsp:cNvSpPr/>
      </dsp:nvSpPr>
      <dsp:spPr>
        <a:xfrm>
          <a:off x="3713858" y="0"/>
          <a:ext cx="4635695" cy="712644"/>
        </a:xfrm>
        <a:prstGeom prst="chevron">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Policies</a:t>
          </a:r>
        </a:p>
      </dsp:txBody>
      <dsp:txXfrm>
        <a:off x="4070180" y="0"/>
        <a:ext cx="3923051" cy="712644"/>
      </dsp:txXfrm>
    </dsp:sp>
    <dsp:sp modelId="{219AB51C-8F7B-40C3-AB33-B5FE78758851}">
      <dsp:nvSpPr>
        <dsp:cNvPr id="0" name=""/>
        <dsp:cNvSpPr/>
      </dsp:nvSpPr>
      <dsp:spPr>
        <a:xfrm>
          <a:off x="7427716" y="0"/>
          <a:ext cx="4635695" cy="712644"/>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Info</a:t>
          </a:r>
        </a:p>
      </dsp:txBody>
      <dsp:txXfrm>
        <a:off x="7784038" y="0"/>
        <a:ext cx="3923051" cy="7126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E1BF0-D08D-4BCC-A593-96DBBEC4EC62}">
      <dsp:nvSpPr>
        <dsp:cNvPr id="0" name=""/>
        <dsp:cNvSpPr/>
      </dsp:nvSpPr>
      <dsp:spPr>
        <a:xfrm>
          <a:off x="5307210" y="2056401"/>
          <a:ext cx="1577578" cy="1577578"/>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chemeClr val="bg1"/>
              </a:solidFill>
            </a:rPr>
            <a:t>Theme 5: Supporting a Sustainable and Better Connected Future</a:t>
          </a:r>
        </a:p>
      </dsp:txBody>
      <dsp:txXfrm>
        <a:off x="5538241" y="2287432"/>
        <a:ext cx="1115516" cy="1115516"/>
      </dsp:txXfrm>
    </dsp:sp>
    <dsp:sp modelId="{9AEC4EEC-BFC8-451A-8FB4-C71BC32D0597}">
      <dsp:nvSpPr>
        <dsp:cNvPr id="0" name=""/>
        <dsp:cNvSpPr/>
      </dsp:nvSpPr>
      <dsp:spPr>
        <a:xfrm rot="16200000">
          <a:off x="5858430" y="1807185"/>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084121" y="1806952"/>
        <a:ext cx="23756" cy="23756"/>
      </dsp:txXfrm>
    </dsp:sp>
    <dsp:sp modelId="{1903CACB-A90C-44D4-B420-53E1D36D8E28}">
      <dsp:nvSpPr>
        <dsp:cNvPr id="0" name=""/>
        <dsp:cNvSpPr/>
      </dsp:nvSpPr>
      <dsp:spPr>
        <a:xfrm>
          <a:off x="5307210" y="3683"/>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5.1 Biodiversity, Nature Recovery and Resilience</a:t>
          </a:r>
        </a:p>
      </dsp:txBody>
      <dsp:txXfrm>
        <a:off x="5538241" y="234714"/>
        <a:ext cx="1115516" cy="1115516"/>
      </dsp:txXfrm>
    </dsp:sp>
    <dsp:sp modelId="{821C8ABC-FA59-422D-BFAC-51B8BB04E66C}">
      <dsp:nvSpPr>
        <dsp:cNvPr id="0" name=""/>
        <dsp:cNvSpPr/>
      </dsp:nvSpPr>
      <dsp:spPr>
        <a:xfrm rot="19800000">
          <a:off x="6747283" y="2320365"/>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72974" y="2320132"/>
        <a:ext cx="23756" cy="23756"/>
      </dsp:txXfrm>
    </dsp:sp>
    <dsp:sp modelId="{90FF83C4-3174-40C0-B7BB-E4229B072031}">
      <dsp:nvSpPr>
        <dsp:cNvPr id="0" name=""/>
        <dsp:cNvSpPr/>
      </dsp:nvSpPr>
      <dsp:spPr>
        <a:xfrm>
          <a:off x="7084916" y="1030042"/>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5.2 Marine and Coastal Management</a:t>
          </a:r>
        </a:p>
      </dsp:txBody>
      <dsp:txXfrm>
        <a:off x="7315947" y="1261073"/>
        <a:ext cx="1115516" cy="1115516"/>
      </dsp:txXfrm>
    </dsp:sp>
    <dsp:sp modelId="{733815D2-86BF-443B-BA70-11489A2755FF}">
      <dsp:nvSpPr>
        <dsp:cNvPr id="0" name=""/>
        <dsp:cNvSpPr/>
      </dsp:nvSpPr>
      <dsp:spPr>
        <a:xfrm rot="1800000">
          <a:off x="6747283" y="3346724"/>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72974" y="3346491"/>
        <a:ext cx="23756" cy="23756"/>
      </dsp:txXfrm>
    </dsp:sp>
    <dsp:sp modelId="{A323F507-1AC7-47EE-B439-91DB8A957A04}">
      <dsp:nvSpPr>
        <dsp:cNvPr id="0" name=""/>
        <dsp:cNvSpPr/>
      </dsp:nvSpPr>
      <dsp:spPr>
        <a:xfrm>
          <a:off x="7084916" y="3082760"/>
          <a:ext cx="1577578" cy="1577578"/>
        </a:xfrm>
        <a:prstGeom prst="ellipse">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5.3 Water Quality and Catchment Management</a:t>
          </a:r>
        </a:p>
      </dsp:txBody>
      <dsp:txXfrm>
        <a:off x="7315947" y="3313791"/>
        <a:ext cx="1115516" cy="1115516"/>
      </dsp:txXfrm>
    </dsp:sp>
    <dsp:sp modelId="{5291CEF0-792E-4B7B-A439-C0C88C4C6663}">
      <dsp:nvSpPr>
        <dsp:cNvPr id="0" name=""/>
        <dsp:cNvSpPr/>
      </dsp:nvSpPr>
      <dsp:spPr>
        <a:xfrm rot="5400000">
          <a:off x="5858430" y="3859904"/>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084121" y="3859671"/>
        <a:ext cx="23756" cy="23756"/>
      </dsp:txXfrm>
    </dsp:sp>
    <dsp:sp modelId="{A2C75FEB-4042-4C79-A1DD-C70582A2B933}">
      <dsp:nvSpPr>
        <dsp:cNvPr id="0" name=""/>
        <dsp:cNvSpPr/>
      </dsp:nvSpPr>
      <dsp:spPr>
        <a:xfrm>
          <a:off x="5307210" y="4109119"/>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5.4 Water Quality Improvement Programme</a:t>
          </a:r>
        </a:p>
      </dsp:txBody>
      <dsp:txXfrm>
        <a:off x="5538241" y="4340150"/>
        <a:ext cx="1115516" cy="1115516"/>
      </dsp:txXfrm>
    </dsp:sp>
    <dsp:sp modelId="{D20B26D2-D6AB-4B5B-9114-896F745D84B7}">
      <dsp:nvSpPr>
        <dsp:cNvPr id="0" name=""/>
        <dsp:cNvSpPr/>
      </dsp:nvSpPr>
      <dsp:spPr>
        <a:xfrm rot="9000000">
          <a:off x="4969576" y="3346724"/>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195268" y="3346491"/>
        <a:ext cx="23756" cy="23756"/>
      </dsp:txXfrm>
    </dsp:sp>
    <dsp:sp modelId="{D5DB3348-9461-470B-A4AD-38DEB53B75AF}">
      <dsp:nvSpPr>
        <dsp:cNvPr id="0" name=""/>
        <dsp:cNvSpPr/>
      </dsp:nvSpPr>
      <dsp:spPr>
        <a:xfrm>
          <a:off x="3529504" y="3082760"/>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5.5 Geothermal Energy Demonstration Programme</a:t>
          </a:r>
        </a:p>
      </dsp:txBody>
      <dsp:txXfrm>
        <a:off x="3760535" y="3313791"/>
        <a:ext cx="1115516" cy="1115516"/>
      </dsp:txXfrm>
    </dsp:sp>
    <dsp:sp modelId="{C94733F1-01C2-4601-8761-1D04F3C86EEB}">
      <dsp:nvSpPr>
        <dsp:cNvPr id="0" name=""/>
        <dsp:cNvSpPr/>
      </dsp:nvSpPr>
      <dsp:spPr>
        <a:xfrm rot="12600000">
          <a:off x="4969576" y="2320365"/>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195268" y="2320132"/>
        <a:ext cx="23756" cy="23756"/>
      </dsp:txXfrm>
    </dsp:sp>
    <dsp:sp modelId="{67CFD00B-6CBC-4090-BAD5-99900DD02C1A}">
      <dsp:nvSpPr>
        <dsp:cNvPr id="0" name=""/>
        <dsp:cNvSpPr/>
      </dsp:nvSpPr>
      <dsp:spPr>
        <a:xfrm>
          <a:off x="3529504" y="1030042"/>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5.6 Enhanced Sustainable Travel Connectivity</a:t>
          </a:r>
        </a:p>
      </dsp:txBody>
      <dsp:txXfrm>
        <a:off x="3760535" y="1261073"/>
        <a:ext cx="1115516" cy="1115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13745-C865-450C-B118-B90A63193B74}">
      <dsp:nvSpPr>
        <dsp:cNvPr id="0" name=""/>
        <dsp:cNvSpPr/>
      </dsp:nvSpPr>
      <dsp:spPr>
        <a:xfrm>
          <a:off x="0" y="372662"/>
          <a:ext cx="6172199" cy="13127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Total funding award for this investment area is </a:t>
          </a:r>
          <a:r>
            <a:rPr lang="en-GB" sz="3300" b="1" kern="1200" dirty="0"/>
            <a:t>21million Euro</a:t>
          </a:r>
          <a:endParaRPr lang="en-US" sz="3300" kern="1200" dirty="0"/>
        </a:p>
      </dsp:txBody>
      <dsp:txXfrm>
        <a:off x="64083" y="436745"/>
        <a:ext cx="6044033" cy="1184574"/>
      </dsp:txXfrm>
    </dsp:sp>
    <dsp:sp modelId="{936F1698-D6FA-4374-A0D6-A6640B6E5433}">
      <dsp:nvSpPr>
        <dsp:cNvPr id="0" name=""/>
        <dsp:cNvSpPr/>
      </dsp:nvSpPr>
      <dsp:spPr>
        <a:xfrm>
          <a:off x="0" y="1780442"/>
          <a:ext cx="6172199" cy="13127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Funding circa </a:t>
          </a:r>
          <a:r>
            <a:rPr lang="en-GB" sz="3300" b="1" kern="1200" dirty="0"/>
            <a:t>4 projects</a:t>
          </a:r>
          <a:r>
            <a:rPr lang="en-GB" sz="3300" kern="1200" dirty="0"/>
            <a:t> in this investment area</a:t>
          </a:r>
          <a:endParaRPr lang="en-US" sz="3300" kern="1200" dirty="0"/>
        </a:p>
      </dsp:txBody>
      <dsp:txXfrm>
        <a:off x="64083" y="1844525"/>
        <a:ext cx="6044033" cy="1184574"/>
      </dsp:txXfrm>
    </dsp:sp>
    <dsp:sp modelId="{30E8D245-67DB-4140-B190-0B08E30B44A5}">
      <dsp:nvSpPr>
        <dsp:cNvPr id="0" name=""/>
        <dsp:cNvSpPr/>
      </dsp:nvSpPr>
      <dsp:spPr>
        <a:xfrm>
          <a:off x="0" y="3188222"/>
          <a:ext cx="6172199" cy="13127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Projects will run from 2024-2027</a:t>
          </a:r>
          <a:endParaRPr lang="en-US" sz="3300" kern="1200"/>
        </a:p>
      </dsp:txBody>
      <dsp:txXfrm>
        <a:off x="64083" y="3252305"/>
        <a:ext cx="6044033" cy="11845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4018" y="0"/>
          <a:ext cx="3513832" cy="640658"/>
        </a:xfrm>
        <a:prstGeom prst="homePlate">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IA5.3</a:t>
          </a:r>
        </a:p>
      </dsp:txBody>
      <dsp:txXfrm>
        <a:off x="4018" y="0"/>
        <a:ext cx="3353668" cy="640658"/>
      </dsp:txXfrm>
    </dsp:sp>
    <dsp:sp modelId="{406CFF83-C99E-4E20-9BB9-8B5EC61A1161}">
      <dsp:nvSpPr>
        <dsp:cNvPr id="0" name=""/>
        <dsp:cNvSpPr/>
      </dsp:nvSpPr>
      <dsp:spPr>
        <a:xfrm>
          <a:off x="2815083" y="0"/>
          <a:ext cx="3513832" cy="640658"/>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Policies</a:t>
          </a:r>
        </a:p>
      </dsp:txBody>
      <dsp:txXfrm>
        <a:off x="3135412" y="0"/>
        <a:ext cx="2873174" cy="640658"/>
      </dsp:txXfrm>
    </dsp:sp>
    <dsp:sp modelId="{219AB51C-8F7B-40C3-AB33-B5FE78758851}">
      <dsp:nvSpPr>
        <dsp:cNvPr id="0" name=""/>
        <dsp:cNvSpPr/>
      </dsp:nvSpPr>
      <dsp:spPr>
        <a:xfrm>
          <a:off x="5630167" y="0"/>
          <a:ext cx="3513832" cy="640658"/>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Info</a:t>
          </a:r>
        </a:p>
      </dsp:txBody>
      <dsp:txXfrm>
        <a:off x="5950496" y="0"/>
        <a:ext cx="2873174" cy="6406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E8199-98DF-4C75-A1E0-2AD2CD21B666}">
      <dsp:nvSpPr>
        <dsp:cNvPr id="0" name=""/>
        <dsp:cNvSpPr/>
      </dsp:nvSpPr>
      <dsp:spPr>
        <a:xfrm rot="16200000">
          <a:off x="818387" y="-818387"/>
          <a:ext cx="2683706" cy="4320480"/>
        </a:xfrm>
        <a:prstGeom prst="round1Rect">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GB" sz="2400" kern="1200" dirty="0"/>
        </a:p>
        <a:p>
          <a:pPr marL="0" lvl="0" indent="0" algn="l" defTabSz="1066800">
            <a:lnSpc>
              <a:spcPct val="90000"/>
            </a:lnSpc>
            <a:spcBef>
              <a:spcPct val="0"/>
            </a:spcBef>
            <a:spcAft>
              <a:spcPct val="35000"/>
            </a:spcAft>
            <a:buNone/>
          </a:pPr>
          <a:r>
            <a:rPr lang="en-GB" sz="2400" kern="1200" dirty="0"/>
            <a:t>Nature based solutions:</a:t>
          </a:r>
        </a:p>
        <a:p>
          <a:pPr marL="0" lvl="0" indent="0" algn="l" defTabSz="1066800">
            <a:lnSpc>
              <a:spcPct val="90000"/>
            </a:lnSpc>
            <a:spcBef>
              <a:spcPct val="0"/>
            </a:spcBef>
            <a:spcAft>
              <a:spcPct val="35000"/>
            </a:spcAft>
            <a:buNone/>
          </a:pPr>
          <a:r>
            <a:rPr lang="en-US" sz="2400" kern="1200" dirty="0"/>
            <a:t>A pilot/pilots for nature-based solutions or innovative nature- based solutions to restore </a:t>
          </a:r>
          <a:r>
            <a:rPr lang="en-GB" sz="2400" kern="1200" dirty="0"/>
            <a:t>catchments</a:t>
          </a:r>
        </a:p>
      </dsp:txBody>
      <dsp:txXfrm rot="5400000">
        <a:off x="0" y="0"/>
        <a:ext cx="4320480" cy="2012779"/>
      </dsp:txXfrm>
    </dsp:sp>
    <dsp:sp modelId="{D1B92127-76C8-4423-B103-D3B4F43D891A}">
      <dsp:nvSpPr>
        <dsp:cNvPr id="0" name=""/>
        <dsp:cNvSpPr/>
      </dsp:nvSpPr>
      <dsp:spPr>
        <a:xfrm>
          <a:off x="4320480" y="0"/>
          <a:ext cx="4320480" cy="2683706"/>
        </a:xfrm>
        <a:prstGeom prst="round1Rect">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endParaRPr lang="en-GB" sz="2400" kern="1200" dirty="0"/>
        </a:p>
        <a:p>
          <a:pPr marL="0" lvl="0" indent="0" algn="l" defTabSz="1066800">
            <a:lnSpc>
              <a:spcPct val="90000"/>
            </a:lnSpc>
            <a:spcBef>
              <a:spcPct val="0"/>
            </a:spcBef>
            <a:spcAft>
              <a:spcPct val="35000"/>
            </a:spcAft>
            <a:buNone/>
          </a:pPr>
          <a:r>
            <a:rPr lang="en-GB" sz="2400" kern="1200" dirty="0"/>
            <a:t>Use and transboundary movement of nutrients </a:t>
          </a:r>
          <a:r>
            <a:rPr lang="en-US" sz="2400" kern="1200" dirty="0"/>
            <a:t>(soil, organic manures, chemical </a:t>
          </a:r>
          <a:r>
            <a:rPr lang="en-GB" sz="2400" kern="1200" noProof="0" dirty="0"/>
            <a:t>fertilisers</a:t>
          </a:r>
          <a:r>
            <a:rPr lang="en-US" sz="2400" kern="1200" dirty="0"/>
            <a:t>,digestate, sewage sludge) in cross border</a:t>
          </a:r>
          <a:br>
            <a:rPr lang="en-US" sz="2400" kern="1200" dirty="0"/>
          </a:br>
          <a:r>
            <a:rPr lang="en-US" sz="2400" kern="1200" dirty="0"/>
            <a:t>	catchments</a:t>
          </a:r>
          <a:endParaRPr lang="en-GB" sz="2400" kern="1200" dirty="0"/>
        </a:p>
      </dsp:txBody>
      <dsp:txXfrm>
        <a:off x="4320480" y="0"/>
        <a:ext cx="4320480" cy="2012779"/>
      </dsp:txXfrm>
    </dsp:sp>
    <dsp:sp modelId="{39B2DF5C-0414-4300-9ACC-908EEF243A15}">
      <dsp:nvSpPr>
        <dsp:cNvPr id="0" name=""/>
        <dsp:cNvSpPr/>
      </dsp:nvSpPr>
      <dsp:spPr>
        <a:xfrm rot="10800000">
          <a:off x="0" y="2683706"/>
          <a:ext cx="4320480" cy="2683706"/>
        </a:xfrm>
        <a:prstGeom prst="round1Rect">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noProof="0" dirty="0"/>
            <a:t>Behaviour change: </a:t>
          </a:r>
        </a:p>
        <a:p>
          <a:pPr marL="0" lvl="0" indent="0" algn="l" defTabSz="1066800">
            <a:lnSpc>
              <a:spcPct val="90000"/>
            </a:lnSpc>
            <a:spcBef>
              <a:spcPct val="0"/>
            </a:spcBef>
            <a:spcAft>
              <a:spcPct val="35000"/>
            </a:spcAft>
            <a:buNone/>
          </a:pPr>
          <a:r>
            <a:rPr lang="en-GB" sz="2400" kern="1200" noProof="0" dirty="0"/>
            <a:t>Initiatives which result in a measurable change in behaviours/ mind set of landowners</a:t>
          </a:r>
        </a:p>
      </dsp:txBody>
      <dsp:txXfrm rot="10800000">
        <a:off x="0" y="3354632"/>
        <a:ext cx="4320480" cy="2012779"/>
      </dsp:txXfrm>
    </dsp:sp>
    <dsp:sp modelId="{9CC6A1AF-5822-4080-B2D7-B2A94EB4E9B9}">
      <dsp:nvSpPr>
        <dsp:cNvPr id="0" name=""/>
        <dsp:cNvSpPr/>
      </dsp:nvSpPr>
      <dsp:spPr>
        <a:xfrm rot="5400000">
          <a:off x="5138867" y="1865319"/>
          <a:ext cx="2683706" cy="4320480"/>
        </a:xfrm>
        <a:prstGeom prst="round1Rect">
          <a:avLst/>
        </a:prstGeom>
        <a:solidFill>
          <a:srgbClr val="028F36"/>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noProof="0" dirty="0"/>
            <a:t>	Develop/ enhance community focused environmental learning resources </a:t>
          </a:r>
        </a:p>
        <a:p>
          <a:pPr marL="0" lvl="0" indent="0" algn="l" defTabSz="1066800">
            <a:lnSpc>
              <a:spcPct val="90000"/>
            </a:lnSpc>
            <a:spcBef>
              <a:spcPct val="0"/>
            </a:spcBef>
            <a:spcAft>
              <a:spcPct val="35000"/>
            </a:spcAft>
            <a:buNone/>
          </a:pPr>
          <a:r>
            <a:rPr lang="en-GB" sz="2400" kern="1200" noProof="0" dirty="0"/>
            <a:t>Increase amenity value – nature recovery networks</a:t>
          </a:r>
        </a:p>
      </dsp:txBody>
      <dsp:txXfrm rot="-5400000">
        <a:off x="4320480" y="3354632"/>
        <a:ext cx="4320480" cy="2012779"/>
      </dsp:txXfrm>
    </dsp:sp>
    <dsp:sp modelId="{E38CA0EB-2208-43BD-8656-346B374ACE30}">
      <dsp:nvSpPr>
        <dsp:cNvPr id="0" name=""/>
        <dsp:cNvSpPr/>
      </dsp:nvSpPr>
      <dsp:spPr>
        <a:xfrm>
          <a:off x="3024336" y="2012779"/>
          <a:ext cx="2592288" cy="1341853"/>
        </a:xfrm>
        <a:prstGeom prst="roundRect">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Water quality and catchment management</a:t>
          </a:r>
        </a:p>
      </dsp:txBody>
      <dsp:txXfrm>
        <a:off x="3089840" y="2078283"/>
        <a:ext cx="2461280" cy="12108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339" y="476870"/>
          <a:ext cx="1576089" cy="630435"/>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339" y="476870"/>
        <a:ext cx="1418480" cy="630435"/>
      </dsp:txXfrm>
    </dsp:sp>
    <dsp:sp modelId="{406CFF83-C99E-4E20-9BB9-8B5EC61A1161}">
      <dsp:nvSpPr>
        <dsp:cNvPr id="0" name=""/>
        <dsp:cNvSpPr/>
      </dsp:nvSpPr>
      <dsp:spPr>
        <a:xfrm>
          <a:off x="1262211"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UN SDG</a:t>
          </a:r>
        </a:p>
      </dsp:txBody>
      <dsp:txXfrm>
        <a:off x="1577429" y="476870"/>
        <a:ext cx="945654" cy="630435"/>
      </dsp:txXfrm>
    </dsp:sp>
    <dsp:sp modelId="{219AB51C-8F7B-40C3-AB33-B5FE78758851}">
      <dsp:nvSpPr>
        <dsp:cNvPr id="0" name=""/>
        <dsp:cNvSpPr/>
      </dsp:nvSpPr>
      <dsp:spPr>
        <a:xfrm>
          <a:off x="2532981"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tx1"/>
              </a:solidFill>
            </a:rPr>
            <a:t>PfG</a:t>
          </a:r>
          <a:endParaRPr lang="en-GB" sz="1800" kern="1200" dirty="0">
            <a:solidFill>
              <a:schemeClr val="tx1"/>
            </a:solidFill>
          </a:endParaRPr>
        </a:p>
      </dsp:txBody>
      <dsp:txXfrm>
        <a:off x="2848199" y="476870"/>
        <a:ext cx="945654" cy="630435"/>
      </dsp:txXfrm>
    </dsp:sp>
    <dsp:sp modelId="{7FBA93AC-1F43-4317-8C37-FA046F2075AD}">
      <dsp:nvSpPr>
        <dsp:cNvPr id="0" name=""/>
        <dsp:cNvSpPr/>
      </dsp:nvSpPr>
      <dsp:spPr>
        <a:xfrm>
          <a:off x="3783955"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tx1"/>
              </a:solidFill>
            </a:rPr>
            <a:t>CC Act</a:t>
          </a:r>
        </a:p>
      </dsp:txBody>
      <dsp:txXfrm>
        <a:off x="4099173" y="476870"/>
        <a:ext cx="945654" cy="630435"/>
      </dsp:txXfrm>
    </dsp:sp>
    <dsp:sp modelId="{339F69A2-40DF-4D3D-B06F-D46CD37C792E}">
      <dsp:nvSpPr>
        <dsp:cNvPr id="0" name=""/>
        <dsp:cNvSpPr/>
      </dsp:nvSpPr>
      <dsp:spPr>
        <a:xfrm>
          <a:off x="5044826"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ES</a:t>
          </a:r>
        </a:p>
      </dsp:txBody>
      <dsp:txXfrm>
        <a:off x="5360044" y="476870"/>
        <a:ext cx="945654" cy="630435"/>
      </dsp:txXfrm>
    </dsp:sp>
    <dsp:sp modelId="{9709D81F-CDF9-4176-9D2A-9BF0F805509F}">
      <dsp:nvSpPr>
        <dsp:cNvPr id="0" name=""/>
        <dsp:cNvSpPr/>
      </dsp:nvSpPr>
      <dsp:spPr>
        <a:xfrm>
          <a:off x="6305698"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RBMP</a:t>
          </a:r>
        </a:p>
      </dsp:txBody>
      <dsp:txXfrm>
        <a:off x="6620916" y="476870"/>
        <a:ext cx="945654" cy="630435"/>
      </dsp:txXfrm>
    </dsp:sp>
    <dsp:sp modelId="{1033B144-E814-4045-B1FD-4BC19AE26BCE}">
      <dsp:nvSpPr>
        <dsp:cNvPr id="0" name=""/>
        <dsp:cNvSpPr/>
      </dsp:nvSpPr>
      <dsp:spPr>
        <a:xfrm>
          <a:off x="7566570"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7881788" y="476870"/>
        <a:ext cx="945654" cy="6304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A8FCD-69AF-44AD-A1E9-9EF1DDCE62CA}">
      <dsp:nvSpPr>
        <dsp:cNvPr id="0" name=""/>
        <dsp:cNvSpPr/>
      </dsp:nvSpPr>
      <dsp:spPr>
        <a:xfrm>
          <a:off x="-5993044" y="-916546"/>
          <a:ext cx="7130458" cy="7130458"/>
        </a:xfrm>
        <a:prstGeom prst="blockArc">
          <a:avLst>
            <a:gd name="adj1" fmla="val 18900000"/>
            <a:gd name="adj2" fmla="val 2700000"/>
            <a:gd name="adj3" fmla="val 30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17BCD-61B1-4805-A1BD-5B80B5F42574}">
      <dsp:nvSpPr>
        <dsp:cNvPr id="0" name=""/>
        <dsp:cNvSpPr/>
      </dsp:nvSpPr>
      <dsp:spPr>
        <a:xfrm>
          <a:off x="414967" y="278959"/>
          <a:ext cx="7434548" cy="557706"/>
        </a:xfrm>
        <a:prstGeom prst="rect">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680"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UN sustainable development goals</a:t>
          </a:r>
        </a:p>
      </dsp:txBody>
      <dsp:txXfrm>
        <a:off x="414967" y="278959"/>
        <a:ext cx="7434548" cy="557706"/>
      </dsp:txXfrm>
    </dsp:sp>
    <dsp:sp modelId="{61045A2B-5DFE-49FA-8155-3B02643E69B8}">
      <dsp:nvSpPr>
        <dsp:cNvPr id="0" name=""/>
        <dsp:cNvSpPr/>
      </dsp:nvSpPr>
      <dsp:spPr>
        <a:xfrm>
          <a:off x="73006" y="209245"/>
          <a:ext cx="697133" cy="697133"/>
        </a:xfrm>
        <a:prstGeom prst="ellipse">
          <a:avLst/>
        </a:prstGeom>
        <a:blipFill rotWithShape="0">
          <a:blip xmlns:r="http://schemas.openxmlformats.org/officeDocument/2006/relationships" r:embed="rId1"/>
          <a:srcRect/>
          <a:stretch>
            <a:fillRect l="-3000" r="-3000"/>
          </a:stretch>
        </a:blipFill>
        <a:ln w="25400" cap="flat" cmpd="sng" algn="ctr">
          <a:solidFill>
            <a:srgbClr val="091B59"/>
          </a:solidFill>
          <a:prstDash val="solid"/>
        </a:ln>
        <a:effectLst/>
      </dsp:spPr>
      <dsp:style>
        <a:lnRef idx="2">
          <a:scrgbClr r="0" g="0" b="0"/>
        </a:lnRef>
        <a:fillRef idx="1">
          <a:scrgbClr r="0" g="0" b="0"/>
        </a:fillRef>
        <a:effectRef idx="0">
          <a:scrgbClr r="0" g="0" b="0"/>
        </a:effectRef>
        <a:fontRef idx="minor"/>
      </dsp:style>
    </dsp:sp>
    <dsp:sp modelId="{D5DE74AF-FE31-46F5-A4DC-D900D80B27B3}">
      <dsp:nvSpPr>
        <dsp:cNvPr id="0" name=""/>
        <dsp:cNvSpPr/>
      </dsp:nvSpPr>
      <dsp:spPr>
        <a:xfrm>
          <a:off x="932822" y="1089301"/>
          <a:ext cx="6962586" cy="557706"/>
        </a:xfrm>
        <a:prstGeom prst="rect">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680"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Programme for Government</a:t>
          </a:r>
        </a:p>
      </dsp:txBody>
      <dsp:txXfrm>
        <a:off x="932822" y="1089301"/>
        <a:ext cx="6962586" cy="557706"/>
      </dsp:txXfrm>
    </dsp:sp>
    <dsp:sp modelId="{83B9F5A6-EE35-4862-861D-BEC5A450D19D}">
      <dsp:nvSpPr>
        <dsp:cNvPr id="0" name=""/>
        <dsp:cNvSpPr/>
      </dsp:nvSpPr>
      <dsp:spPr>
        <a:xfrm>
          <a:off x="531757" y="1045699"/>
          <a:ext cx="697133" cy="697133"/>
        </a:xfrm>
        <a:prstGeom prst="ellipse">
          <a:avLst/>
        </a:prstGeom>
        <a:blipFill rotWithShape="0">
          <a:blip xmlns:r="http://schemas.openxmlformats.org/officeDocument/2006/relationships" r:embed="rId2"/>
          <a:srcRect/>
          <a:stretch>
            <a:fillRect l="-25000" r="-25000"/>
          </a:stretch>
        </a:blipFill>
        <a:ln w="25400" cap="flat" cmpd="sng" algn="ctr">
          <a:solidFill>
            <a:srgbClr val="091B59"/>
          </a:solidFill>
          <a:prstDash val="solid"/>
        </a:ln>
        <a:effectLst/>
      </dsp:spPr>
      <dsp:style>
        <a:lnRef idx="2">
          <a:scrgbClr r="0" g="0" b="0"/>
        </a:lnRef>
        <a:fillRef idx="1">
          <a:scrgbClr r="0" g="0" b="0"/>
        </a:fillRef>
        <a:effectRef idx="0">
          <a:scrgbClr r="0" g="0" b="0"/>
        </a:effectRef>
        <a:fontRef idx="minor"/>
      </dsp:style>
    </dsp:sp>
    <dsp:sp modelId="{94E3435A-9F39-41EB-A616-925C6F66272F}">
      <dsp:nvSpPr>
        <dsp:cNvPr id="0" name=""/>
        <dsp:cNvSpPr/>
      </dsp:nvSpPr>
      <dsp:spPr>
        <a:xfrm>
          <a:off x="1090100" y="1951867"/>
          <a:ext cx="6752811" cy="557706"/>
        </a:xfrm>
        <a:prstGeom prst="rect">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680"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Climate Change Act (NI) 2022</a:t>
          </a:r>
        </a:p>
      </dsp:txBody>
      <dsp:txXfrm>
        <a:off x="1090100" y="1951867"/>
        <a:ext cx="6752811" cy="557706"/>
      </dsp:txXfrm>
    </dsp:sp>
    <dsp:sp modelId="{EA38F40F-A176-4610-A18D-EF37141A3E4A}">
      <dsp:nvSpPr>
        <dsp:cNvPr id="0" name=""/>
        <dsp:cNvSpPr/>
      </dsp:nvSpPr>
      <dsp:spPr>
        <a:xfrm>
          <a:off x="741533" y="1882153"/>
          <a:ext cx="697133" cy="697133"/>
        </a:xfrm>
        <a:prstGeom prst="ellipse">
          <a:avLst/>
        </a:prstGeom>
        <a:blipFill rotWithShape="0">
          <a:blip xmlns:r="http://schemas.openxmlformats.org/officeDocument/2006/relationships" r:embed="rId3"/>
          <a:srcRect/>
          <a:stretch>
            <a:fillRect t="-1000" b="-1000"/>
          </a:stretch>
        </a:blipFill>
        <a:ln w="25400" cap="flat" cmpd="sng" algn="ctr">
          <a:solidFill>
            <a:srgbClr val="091B59"/>
          </a:solidFill>
          <a:prstDash val="solid"/>
        </a:ln>
        <a:effectLst/>
      </dsp:spPr>
      <dsp:style>
        <a:lnRef idx="2">
          <a:scrgbClr r="0" g="0" b="0"/>
        </a:lnRef>
        <a:fillRef idx="1">
          <a:scrgbClr r="0" g="0" b="0"/>
        </a:fillRef>
        <a:effectRef idx="0">
          <a:scrgbClr r="0" g="0" b="0"/>
        </a:effectRef>
        <a:fontRef idx="minor"/>
      </dsp:style>
    </dsp:sp>
    <dsp:sp modelId="{FE22AB35-5928-4E15-8C84-319A8DB80FEF}">
      <dsp:nvSpPr>
        <dsp:cNvPr id="0" name=""/>
        <dsp:cNvSpPr/>
      </dsp:nvSpPr>
      <dsp:spPr>
        <a:xfrm>
          <a:off x="1057416" y="2834136"/>
          <a:ext cx="6752811" cy="557706"/>
        </a:xfrm>
        <a:prstGeom prst="rect">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680"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Environment Strategy</a:t>
          </a:r>
        </a:p>
      </dsp:txBody>
      <dsp:txXfrm>
        <a:off x="1057416" y="2834136"/>
        <a:ext cx="6752811" cy="557706"/>
      </dsp:txXfrm>
    </dsp:sp>
    <dsp:sp modelId="{C5361A30-976F-4F31-B587-4DD5C699DD58}">
      <dsp:nvSpPr>
        <dsp:cNvPr id="0" name=""/>
        <dsp:cNvSpPr/>
      </dsp:nvSpPr>
      <dsp:spPr>
        <a:xfrm>
          <a:off x="741533" y="2718077"/>
          <a:ext cx="697133" cy="697133"/>
        </a:xfrm>
        <a:prstGeom prst="ellipse">
          <a:avLst/>
        </a:prstGeom>
        <a:blipFill rotWithShape="0">
          <a:blip xmlns:r="http://schemas.openxmlformats.org/officeDocument/2006/relationships" r:embed="rId4"/>
          <a:srcRect/>
          <a:stretch>
            <a:fillRect/>
          </a:stretch>
        </a:blipFill>
        <a:ln w="25400" cap="flat" cmpd="sng" algn="ctr">
          <a:solidFill>
            <a:srgbClr val="091B59"/>
          </a:solidFill>
          <a:prstDash val="solid"/>
        </a:ln>
        <a:effectLst/>
      </dsp:spPr>
      <dsp:style>
        <a:lnRef idx="2">
          <a:scrgbClr r="0" g="0" b="0"/>
        </a:lnRef>
        <a:fillRef idx="1">
          <a:scrgbClr r="0" g="0" b="0"/>
        </a:fillRef>
        <a:effectRef idx="0">
          <a:scrgbClr r="0" g="0" b="0"/>
        </a:effectRef>
        <a:fontRef idx="minor"/>
      </dsp:style>
    </dsp:sp>
    <dsp:sp modelId="{7DDFD3C1-DFE3-4795-A7A8-A8237019F703}">
      <dsp:nvSpPr>
        <dsp:cNvPr id="0" name=""/>
        <dsp:cNvSpPr/>
      </dsp:nvSpPr>
      <dsp:spPr>
        <a:xfrm>
          <a:off x="880324" y="3624245"/>
          <a:ext cx="6962586" cy="557706"/>
        </a:xfrm>
        <a:prstGeom prst="rect">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680"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River Basin Management Plan</a:t>
          </a:r>
        </a:p>
      </dsp:txBody>
      <dsp:txXfrm>
        <a:off x="880324" y="3624245"/>
        <a:ext cx="6962586" cy="557706"/>
      </dsp:txXfrm>
    </dsp:sp>
    <dsp:sp modelId="{3C54004E-4D2D-4E69-8B94-9BD0DC1F817F}">
      <dsp:nvSpPr>
        <dsp:cNvPr id="0" name=""/>
        <dsp:cNvSpPr/>
      </dsp:nvSpPr>
      <dsp:spPr>
        <a:xfrm>
          <a:off x="531757" y="3554531"/>
          <a:ext cx="697133" cy="697133"/>
        </a:xfrm>
        <a:prstGeom prst="ellipse">
          <a:avLst/>
        </a:prstGeom>
        <a:blipFill rotWithShape="0">
          <a:blip xmlns:r="http://schemas.openxmlformats.org/officeDocument/2006/relationships" r:embed="rId5"/>
          <a:srcRect/>
          <a:stretch>
            <a:fillRect l="-25000" r="-25000"/>
          </a:stretch>
        </a:blipFill>
        <a:ln w="25400" cap="flat" cmpd="sng" algn="ctr">
          <a:solidFill>
            <a:srgbClr val="091B59"/>
          </a:solidFill>
          <a:prstDash val="solid"/>
        </a:ln>
        <a:effectLst/>
      </dsp:spPr>
      <dsp:style>
        <a:lnRef idx="2">
          <a:scrgbClr r="0" g="0" b="0"/>
        </a:lnRef>
        <a:fillRef idx="1">
          <a:scrgbClr r="0" g="0" b="0"/>
        </a:fillRef>
        <a:effectRef idx="0">
          <a:scrgbClr r="0" g="0" b="0"/>
        </a:effectRef>
        <a:fontRef idx="minor"/>
      </dsp:style>
    </dsp:sp>
    <dsp:sp modelId="{7ECC760B-7CBA-47DA-9AAC-663515B47BF6}">
      <dsp:nvSpPr>
        <dsp:cNvPr id="0" name=""/>
        <dsp:cNvSpPr/>
      </dsp:nvSpPr>
      <dsp:spPr>
        <a:xfrm>
          <a:off x="421572" y="4460699"/>
          <a:ext cx="7421338" cy="557706"/>
        </a:xfrm>
        <a:prstGeom prst="rect">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2680"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Water Policy</a:t>
          </a:r>
        </a:p>
      </dsp:txBody>
      <dsp:txXfrm>
        <a:off x="421572" y="4460699"/>
        <a:ext cx="7421338" cy="557706"/>
      </dsp:txXfrm>
    </dsp:sp>
    <dsp:sp modelId="{A6843AD6-6820-4D45-94A2-44ABB9650139}">
      <dsp:nvSpPr>
        <dsp:cNvPr id="0" name=""/>
        <dsp:cNvSpPr/>
      </dsp:nvSpPr>
      <dsp:spPr>
        <a:xfrm>
          <a:off x="73006" y="4390985"/>
          <a:ext cx="697133" cy="697133"/>
        </a:xfrm>
        <a:prstGeom prst="ellipse">
          <a:avLst/>
        </a:prstGeom>
        <a:blipFill rotWithShape="0">
          <a:blip xmlns:r="http://schemas.openxmlformats.org/officeDocument/2006/relationships" r:embed="rId6"/>
          <a:srcRect/>
          <a:stretch>
            <a:fillRect l="-17000" r="-17000"/>
          </a:stretch>
        </a:blipFill>
        <a:ln w="25400" cap="flat" cmpd="sng" algn="ctr">
          <a:solidFill>
            <a:srgbClr val="091B59"/>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2D68-D4B8-4F92-96A8-77EC852E4C0E}">
      <dsp:nvSpPr>
        <dsp:cNvPr id="0" name=""/>
        <dsp:cNvSpPr/>
      </dsp:nvSpPr>
      <dsp:spPr>
        <a:xfrm>
          <a:off x="1339" y="476870"/>
          <a:ext cx="1576089" cy="630435"/>
        </a:xfrm>
        <a:prstGeom prst="homePlate">
          <a:avLst/>
        </a:prstGeom>
        <a:solidFill>
          <a:srgbClr val="091B59"/>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t>Policies</a:t>
          </a:r>
        </a:p>
      </dsp:txBody>
      <dsp:txXfrm>
        <a:off x="1339" y="476870"/>
        <a:ext cx="1418480" cy="630435"/>
      </dsp:txXfrm>
    </dsp:sp>
    <dsp:sp modelId="{406CFF83-C99E-4E20-9BB9-8B5EC61A1161}">
      <dsp:nvSpPr>
        <dsp:cNvPr id="0" name=""/>
        <dsp:cNvSpPr/>
      </dsp:nvSpPr>
      <dsp:spPr>
        <a:xfrm>
          <a:off x="1262211" y="476870"/>
          <a:ext cx="1576089" cy="630435"/>
        </a:xfrm>
        <a:prstGeom prst="chevron">
          <a:avLst/>
        </a:prstGeom>
        <a:solidFill>
          <a:srgbClr val="FF0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UN SDG</a:t>
          </a:r>
        </a:p>
      </dsp:txBody>
      <dsp:txXfrm>
        <a:off x="1577429" y="476870"/>
        <a:ext cx="945654" cy="630435"/>
      </dsp:txXfrm>
    </dsp:sp>
    <dsp:sp modelId="{219AB51C-8F7B-40C3-AB33-B5FE78758851}">
      <dsp:nvSpPr>
        <dsp:cNvPr id="0" name=""/>
        <dsp:cNvSpPr/>
      </dsp:nvSpPr>
      <dsp:spPr>
        <a:xfrm>
          <a:off x="2532981"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err="1">
              <a:solidFill>
                <a:schemeClr val="tx1"/>
              </a:solidFill>
            </a:rPr>
            <a:t>PfG</a:t>
          </a:r>
          <a:endParaRPr lang="en-GB" sz="1800" kern="1200" dirty="0">
            <a:solidFill>
              <a:schemeClr val="tx1"/>
            </a:solidFill>
          </a:endParaRPr>
        </a:p>
      </dsp:txBody>
      <dsp:txXfrm>
        <a:off x="2848199" y="476870"/>
        <a:ext cx="945654" cy="630435"/>
      </dsp:txXfrm>
    </dsp:sp>
    <dsp:sp modelId="{7FBA93AC-1F43-4317-8C37-FA046F2075AD}">
      <dsp:nvSpPr>
        <dsp:cNvPr id="0" name=""/>
        <dsp:cNvSpPr/>
      </dsp:nvSpPr>
      <dsp:spPr>
        <a:xfrm>
          <a:off x="3783955"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ln>
                <a:noFill/>
              </a:ln>
              <a:solidFill>
                <a:schemeClr val="tx1"/>
              </a:solidFill>
            </a:rPr>
            <a:t>CC Act</a:t>
          </a:r>
        </a:p>
      </dsp:txBody>
      <dsp:txXfrm>
        <a:off x="4099173" y="476870"/>
        <a:ext cx="945654" cy="630435"/>
      </dsp:txXfrm>
    </dsp:sp>
    <dsp:sp modelId="{339F69A2-40DF-4D3D-B06F-D46CD37C792E}">
      <dsp:nvSpPr>
        <dsp:cNvPr id="0" name=""/>
        <dsp:cNvSpPr/>
      </dsp:nvSpPr>
      <dsp:spPr>
        <a:xfrm>
          <a:off x="5044826"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ES</a:t>
          </a:r>
        </a:p>
      </dsp:txBody>
      <dsp:txXfrm>
        <a:off x="5360044" y="476870"/>
        <a:ext cx="945654" cy="630435"/>
      </dsp:txXfrm>
    </dsp:sp>
    <dsp:sp modelId="{9709D81F-CDF9-4176-9D2A-9BF0F805509F}">
      <dsp:nvSpPr>
        <dsp:cNvPr id="0" name=""/>
        <dsp:cNvSpPr/>
      </dsp:nvSpPr>
      <dsp:spPr>
        <a:xfrm>
          <a:off x="6305698"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RBMP</a:t>
          </a:r>
        </a:p>
      </dsp:txBody>
      <dsp:txXfrm>
        <a:off x="6620916" y="476870"/>
        <a:ext cx="945654" cy="630435"/>
      </dsp:txXfrm>
    </dsp:sp>
    <dsp:sp modelId="{1033B144-E814-4045-B1FD-4BC19AE26BCE}">
      <dsp:nvSpPr>
        <dsp:cNvPr id="0" name=""/>
        <dsp:cNvSpPr/>
      </dsp:nvSpPr>
      <dsp:spPr>
        <a:xfrm>
          <a:off x="7566570" y="476870"/>
          <a:ext cx="1576089" cy="630435"/>
        </a:xfrm>
        <a:prstGeom prst="chevron">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WP</a:t>
          </a:r>
        </a:p>
      </dsp:txBody>
      <dsp:txXfrm>
        <a:off x="7881788" y="476870"/>
        <a:ext cx="945654" cy="63043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AFF21-4597-440A-9722-8F9F4C8C8686}" type="datetimeFigureOut">
              <a:rPr lang="en-GB" smtClean="0"/>
              <a:t>28/03/2023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820AD-5CD4-4546-8612-75F39D8CCAEC}" type="slidenum">
              <a:rPr lang="en-GB" smtClean="0"/>
              <a:t>‹#›</a:t>
            </a:fld>
            <a:endParaRPr lang="en-GB"/>
          </a:p>
        </p:txBody>
      </p:sp>
    </p:spTree>
    <p:extLst>
      <p:ext uri="{BB962C8B-B14F-4D97-AF65-F5344CB8AC3E}">
        <p14:creationId xmlns:p14="http://schemas.microsoft.com/office/powerpoint/2010/main" val="4250202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dgs.un.org/2030agend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ciencedaily.com/releases/2019/03/190326081426.htm"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nature.com/articles/s41467-019-09100-5/"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daera-ni.gov.uk/publications/northern-ireland-water-framework-directive-statistics-report-202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eupb.eu/PEACEPLU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mailto:Eimear.bush@seupb.e"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8825"/>
            <a:ext cx="6738937" cy="3790950"/>
          </a:xfrm>
        </p:spPr>
      </p:sp>
      <p:sp>
        <p:nvSpPr>
          <p:cNvPr id="3" name="Notes Placeholder 2"/>
          <p:cNvSpPr>
            <a:spLocks noGrp="1"/>
          </p:cNvSpPr>
          <p:nvPr>
            <p:ph type="body" idx="1"/>
          </p:nvPr>
        </p:nvSpPr>
        <p:spPr/>
        <p:txBody>
          <a:bodyPr>
            <a:normAutofit/>
          </a:bodyPr>
          <a:lstStyle/>
          <a:p>
            <a:r>
              <a:rPr lang="en-GB" dirty="0"/>
              <a:t>Pink diamonds: Some key points where programme committees have a role in. </a:t>
            </a:r>
          </a:p>
          <a:p>
            <a:endParaRPr lang="en-GB" dirty="0"/>
          </a:p>
          <a:p>
            <a:endParaRPr lang="en-GB" dirty="0"/>
          </a:p>
          <a:p>
            <a:r>
              <a:rPr lang="en-GB" dirty="0"/>
              <a:t>All projects, regardless of the type (from previous slide) have the same project lifecycle</a:t>
            </a:r>
          </a:p>
          <a:p>
            <a:endParaRPr lang="en-GB" dirty="0"/>
          </a:p>
        </p:txBody>
      </p:sp>
      <p:sp>
        <p:nvSpPr>
          <p:cNvPr id="4" name="Slide Number Placeholder 3"/>
          <p:cNvSpPr>
            <a:spLocks noGrp="1"/>
          </p:cNvSpPr>
          <p:nvPr>
            <p:ph type="sldNum" sz="quarter" idx="10"/>
          </p:nvPr>
        </p:nvSpPr>
        <p:spPr/>
        <p:txBody>
          <a:bodyPr/>
          <a:lstStyle/>
          <a:p>
            <a:pPr marL="0" marR="0" lvl="0" indent="0" algn="r" defTabSz="474273" rtl="0" eaLnBrk="1" fontAlgn="auto" latinLnBrk="0" hangingPunct="1">
              <a:lnSpc>
                <a:spcPct val="100000"/>
              </a:lnSpc>
              <a:spcBef>
                <a:spcPts val="0"/>
              </a:spcBef>
              <a:spcAft>
                <a:spcPts val="0"/>
              </a:spcAft>
              <a:buClrTx/>
              <a:buSzTx/>
              <a:buFontTx/>
              <a:buNone/>
              <a:tabLst/>
              <a:defRPr/>
            </a:pPr>
            <a:fld id="{F2C4C6D7-DCB9-4B30-8A1F-3835771343D9}"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273"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187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Drainage in peaty</a:t>
            </a:r>
            <a:r>
              <a:rPr lang="en-IE" baseline="0" dirty="0"/>
              <a:t> soils will lead to phosphorous, ammonia and sediment losses to watercourses, reduced biodiversity and carbon sequestration. </a:t>
            </a:r>
          </a:p>
          <a:p>
            <a:endParaRPr lang="en-IE" dirty="0"/>
          </a:p>
          <a:p>
            <a:r>
              <a:rPr lang="en-IE" dirty="0"/>
              <a:t>Poaching of land around feeders</a:t>
            </a:r>
            <a:r>
              <a:rPr lang="en-IE" baseline="0" dirty="0"/>
              <a:t> in poorly draining soils causes run-off of nutrient &amp; sediment which are at risk of entering watercourses. </a:t>
            </a:r>
          </a:p>
          <a:p>
            <a:endParaRPr lang="en-IE" baseline="0" dirty="0"/>
          </a:p>
          <a:p>
            <a:r>
              <a:rPr lang="en-IE" baseline="0" dirty="0"/>
              <a:t>Application of chemicals/pesticides may also pose a risk to water quality. The most commonly detected substance is MCPA, used in the control of rushes in grassland. It was detected at low levels in over half of rivers in latest report. </a:t>
            </a:r>
            <a:endParaRPr lang="en-IE" dirty="0"/>
          </a:p>
        </p:txBody>
      </p:sp>
    </p:spTree>
    <p:extLst>
      <p:ext uri="{BB962C8B-B14F-4D97-AF65-F5344CB8AC3E}">
        <p14:creationId xmlns:p14="http://schemas.microsoft.com/office/powerpoint/2010/main" val="226221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Poaching: </a:t>
            </a:r>
          </a:p>
          <a:p>
            <a:pPr marL="342900" indent="-342900">
              <a:buFontTx/>
              <a:buChar char="-"/>
            </a:pPr>
            <a:r>
              <a:rPr lang="en-IE" dirty="0"/>
              <a:t>Breakdown of river bank,</a:t>
            </a:r>
            <a:r>
              <a:rPr lang="en-IE" baseline="0" dirty="0"/>
              <a:t> changes to flow of the river, no habitat in riparian zone, loss of nutrient and sediment into the river. </a:t>
            </a:r>
          </a:p>
          <a:p>
            <a:pPr marL="342900" indent="-342900">
              <a:buFontTx/>
              <a:buChar char="-"/>
            </a:pPr>
            <a:endParaRPr lang="en-IE" baseline="0" dirty="0"/>
          </a:p>
          <a:p>
            <a:pPr marL="0" indent="0">
              <a:buFontTx/>
              <a:buNone/>
            </a:pPr>
            <a:r>
              <a:rPr lang="en-IE" baseline="0" dirty="0"/>
              <a:t>Dredging and bank modification</a:t>
            </a:r>
          </a:p>
          <a:p>
            <a:pPr marL="342900" indent="-342900">
              <a:buFontTx/>
              <a:buChar char="-"/>
            </a:pPr>
            <a:r>
              <a:rPr lang="en-IE" baseline="0" dirty="0"/>
              <a:t>Changes to flow of the river, damage to the river bed, increased sedimentation</a:t>
            </a:r>
          </a:p>
          <a:p>
            <a:pPr marL="0" indent="0">
              <a:buFontTx/>
              <a:buNone/>
            </a:pPr>
            <a:endParaRPr lang="en-IE" baseline="0" dirty="0"/>
          </a:p>
          <a:p>
            <a:pPr marL="0" indent="0">
              <a:buFontTx/>
              <a:buNone/>
            </a:pPr>
            <a:r>
              <a:rPr lang="en-IE" baseline="0" dirty="0"/>
              <a:t>Land drainage</a:t>
            </a:r>
          </a:p>
          <a:p>
            <a:pPr marL="342900" indent="-342900">
              <a:buFontTx/>
              <a:buChar char="-"/>
            </a:pPr>
            <a:r>
              <a:rPr lang="en-IE" baseline="0" dirty="0"/>
              <a:t>Newly created land drains, increased sedimentation, direct pathway to watercourse. </a:t>
            </a:r>
          </a:p>
          <a:p>
            <a:pPr marL="0" indent="0">
              <a:buFontTx/>
              <a:buNone/>
            </a:pPr>
            <a:endParaRPr lang="en-IE" baseline="0" dirty="0"/>
          </a:p>
        </p:txBody>
      </p:sp>
    </p:spTree>
    <p:extLst>
      <p:ext uri="{BB962C8B-B14F-4D97-AF65-F5344CB8AC3E}">
        <p14:creationId xmlns:p14="http://schemas.microsoft.com/office/powerpoint/2010/main" val="1321357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5500" rtl="0" fontAlgn="auto" latinLnBrk="0" hangingPunct="0">
              <a:lnSpc>
                <a:spcPct val="100000"/>
              </a:lnSpc>
              <a:spcBef>
                <a:spcPts val="0"/>
              </a:spcBef>
              <a:spcAft>
                <a:spcPts val="0"/>
              </a:spcAft>
              <a:buClrTx/>
              <a:buSzTx/>
              <a:buFontTx/>
              <a:buNone/>
              <a:tabLst/>
            </a:pPr>
            <a:r>
              <a:rPr lang="en-IE" sz="2400" b="0" dirty="0"/>
              <a:t>Looking more closely</a:t>
            </a:r>
            <a:r>
              <a:rPr lang="en-IE" sz="2400" b="0" baseline="0" dirty="0"/>
              <a:t> at nutrients and their impact. It’s important to know that </a:t>
            </a:r>
            <a:r>
              <a:rPr lang="en-IE" sz="2400" b="0" dirty="0"/>
              <a:t>N and P behave very differently in the landscape.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IE" sz="2400" b="0" i="0" u="none" strike="noStrike" cap="none" spc="0" normalizeH="0" baseline="0" dirty="0">
                <a:ln>
                  <a:noFill/>
                </a:ln>
                <a:solidFill>
                  <a:srgbClr val="000000"/>
                </a:solidFill>
                <a:effectLst/>
                <a:uFillTx/>
                <a:sym typeface="Open Sans"/>
              </a:rPr>
              <a:t>EPA Pollution Impact Potential Maps [PIP–N (orange) and PIP-P (blue)] will help you to identify these areas.  </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IE" sz="2400" b="0" i="0" u="none" strike="noStrike" cap="none" spc="0" normalizeH="0" baseline="0" dirty="0">
              <a:ln>
                <a:noFill/>
              </a:ln>
              <a:solidFill>
                <a:srgbClr val="000000"/>
              </a:solidFill>
              <a:effectLst/>
              <a:uFillTx/>
              <a:sym typeface="Open Sans"/>
            </a:endParaRPr>
          </a:p>
          <a:p>
            <a:pPr marL="0" marR="0" indent="0" algn="l" defTabSz="8255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sym typeface="Open Sans"/>
              </a:rPr>
              <a:t>Border counties - High risk for phosphorous loss – poorly draining soils – overland flow dominant – usually in areas of low intensity farming </a:t>
            </a:r>
          </a:p>
          <a:p>
            <a:pPr marL="0" marR="0" indent="0" algn="l" defTabSz="8255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sym typeface="Open Sans"/>
              </a:rPr>
              <a:t>In these areas – you need to break the pathway (interception measures/NBS) </a:t>
            </a:r>
          </a:p>
          <a:p>
            <a:pPr marL="0" marR="0" indent="0" algn="l" defTabSz="825500" rtl="0" fontAlgn="auto" latinLnBrk="0" hangingPunct="0">
              <a:lnSpc>
                <a:spcPct val="100000"/>
              </a:lnSpc>
              <a:spcBef>
                <a:spcPts val="0"/>
              </a:spcBef>
              <a:spcAft>
                <a:spcPts val="0"/>
              </a:spcAft>
              <a:buClrTx/>
              <a:buSzTx/>
              <a:buFontTx/>
              <a:buNone/>
              <a:tabLst/>
            </a:pPr>
            <a:endParaRPr kumimoji="0" lang="en-IE" sz="2400" b="0" i="0" u="none" strike="noStrike" cap="none" spc="0" normalizeH="0" baseline="0" dirty="0">
              <a:ln>
                <a:noFill/>
              </a:ln>
              <a:solidFill>
                <a:srgbClr val="000000"/>
              </a:solidFill>
              <a:effectLst/>
              <a:uFillTx/>
              <a:sym typeface="Open Sans"/>
            </a:endParaRPr>
          </a:p>
        </p:txBody>
      </p:sp>
    </p:spTree>
    <p:extLst>
      <p:ext uri="{BB962C8B-B14F-4D97-AF65-F5344CB8AC3E}">
        <p14:creationId xmlns:p14="http://schemas.microsoft.com/office/powerpoint/2010/main" val="2696692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IE" sz="2200" dirty="0">
                <a:effectLst/>
                <a:latin typeface="Helvetica Neue"/>
                <a:ea typeface="Helvetica Neue"/>
                <a:cs typeface="Helvetica Neue"/>
                <a:sym typeface="Helvetica Neue"/>
              </a:rPr>
              <a:t>There are a large number of projects ongoing around the country. </a:t>
            </a:r>
            <a:r>
              <a:rPr lang="en-IE" baseline="0" dirty="0"/>
              <a:t>Measures are, and have been implemented across a number of projects in Ireland to date. This call will allow strategic collaboration for cross-border implementation of measures for multiple benefits. </a:t>
            </a:r>
          </a:p>
          <a:p>
            <a:pPr marL="0" marR="0" lvl="0" indent="0" defTabSz="457200" eaLnBrk="1" fontAlgn="auto" latinLnBrk="0" hangingPunct="1">
              <a:lnSpc>
                <a:spcPct val="117999"/>
              </a:lnSpc>
              <a:spcBef>
                <a:spcPts val="0"/>
              </a:spcBef>
              <a:spcAft>
                <a:spcPts val="0"/>
              </a:spcAft>
              <a:buClrTx/>
              <a:buSzTx/>
              <a:buFontTx/>
              <a:buNone/>
              <a:tabLst/>
              <a:defRPr/>
            </a:pPr>
            <a:r>
              <a:rPr lang="en-IE" baseline="0" dirty="0"/>
              <a:t>Information on each of these available on-line. </a:t>
            </a:r>
          </a:p>
          <a:p>
            <a:pPr marL="0" marR="0" lvl="0" indent="0" defTabSz="457200" eaLnBrk="1" fontAlgn="auto" latinLnBrk="0" hangingPunct="1">
              <a:lnSpc>
                <a:spcPct val="117999"/>
              </a:lnSpc>
              <a:spcBef>
                <a:spcPts val="0"/>
              </a:spcBef>
              <a:spcAft>
                <a:spcPts val="0"/>
              </a:spcAft>
              <a:buClrTx/>
              <a:buSzTx/>
              <a:buFontTx/>
              <a:buNone/>
              <a:tabLst/>
              <a:defRPr/>
            </a:pPr>
            <a:endParaRPr lang="en-IE" sz="220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80358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IE" sz="2200" dirty="0">
                <a:effectLst/>
                <a:latin typeface="Helvetica Neue"/>
                <a:ea typeface="Helvetica Neue"/>
                <a:cs typeface="Helvetica Neue"/>
                <a:sym typeface="Helvetica Neue"/>
              </a:rPr>
              <a:t>Here is a map of the border catchments, which has been taken from EPA maps.  In particular,</a:t>
            </a:r>
            <a:r>
              <a:rPr lang="en-IE" sz="2200" baseline="0" dirty="0">
                <a:effectLst/>
                <a:latin typeface="Helvetica Neue"/>
                <a:ea typeface="Helvetica Neue"/>
                <a:cs typeface="Helvetica Neue"/>
                <a:sym typeface="Helvetica Neue"/>
              </a:rPr>
              <a:t> the Erne catchment and Lough Macnean have been listed in annex 4 of the call, where Agricultural pressures have been identified. These are also high risk of P loss, where pathways interception measures are needed to reduce nutrient loss to water. </a:t>
            </a:r>
          </a:p>
          <a:p>
            <a:pPr marL="0" marR="0" lvl="0" indent="0" defTabSz="457200" eaLnBrk="1" fontAlgn="auto" latinLnBrk="0" hangingPunct="1">
              <a:lnSpc>
                <a:spcPct val="117999"/>
              </a:lnSpc>
              <a:spcBef>
                <a:spcPts val="0"/>
              </a:spcBef>
              <a:spcAft>
                <a:spcPts val="0"/>
              </a:spcAft>
              <a:buClrTx/>
              <a:buSzTx/>
              <a:buFontTx/>
              <a:buNone/>
              <a:tabLst/>
              <a:defRPr/>
            </a:pPr>
            <a:endParaRPr lang="en-IE" sz="2200" baseline="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IE" sz="2200" baseline="0" dirty="0">
                <a:effectLst/>
                <a:latin typeface="Helvetica Neue"/>
                <a:ea typeface="Helvetica Neue"/>
                <a:cs typeface="Helvetica Neue"/>
                <a:sym typeface="Helvetica Neue"/>
              </a:rPr>
              <a:t>You can find more information on each of these catchments through catchments.ie (link above). </a:t>
            </a:r>
          </a:p>
          <a:p>
            <a:pPr marL="0" marR="0" lvl="0" indent="0" defTabSz="457200" eaLnBrk="1" fontAlgn="auto" latinLnBrk="0" hangingPunct="1">
              <a:lnSpc>
                <a:spcPct val="117999"/>
              </a:lnSpc>
              <a:spcBef>
                <a:spcPts val="0"/>
              </a:spcBef>
              <a:spcAft>
                <a:spcPts val="0"/>
              </a:spcAft>
              <a:buClrTx/>
              <a:buSzTx/>
              <a:buFontTx/>
              <a:buNone/>
              <a:tabLst/>
              <a:defRPr/>
            </a:pPr>
            <a:endParaRPr lang="en-IE" sz="2200" baseline="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IE" sz="2200" baseline="0" dirty="0">
                <a:effectLst/>
                <a:latin typeface="Helvetica Neue"/>
                <a:sym typeface="Helvetica Neue"/>
              </a:rPr>
              <a:t>The map on the right shows the Priority Areas for Action, which are the areas that LAWPRO (local Authorities Water Programme) are working. You can find more information on the PAAs via LAWPROs website (link under map)</a:t>
            </a:r>
            <a:endParaRPr lang="en-IE" baseline="0" dirty="0"/>
          </a:p>
          <a:p>
            <a:pPr marL="0" marR="0" lvl="0" indent="0" defTabSz="457200" eaLnBrk="1" fontAlgn="auto" latinLnBrk="0" hangingPunct="1">
              <a:lnSpc>
                <a:spcPct val="117999"/>
              </a:lnSpc>
              <a:spcBef>
                <a:spcPts val="0"/>
              </a:spcBef>
              <a:spcAft>
                <a:spcPts val="0"/>
              </a:spcAft>
              <a:buClrTx/>
              <a:buSzTx/>
              <a:buFontTx/>
              <a:buNone/>
              <a:tabLst/>
              <a:defRPr/>
            </a:pPr>
            <a:r>
              <a:rPr lang="en-IE" baseline="0" dirty="0"/>
              <a:t>Information on each of these available on-line. </a:t>
            </a:r>
          </a:p>
          <a:p>
            <a:pPr marL="0" marR="0" lvl="0" indent="0" defTabSz="457200" eaLnBrk="1" fontAlgn="auto" latinLnBrk="0" hangingPunct="1">
              <a:lnSpc>
                <a:spcPct val="117999"/>
              </a:lnSpc>
              <a:spcBef>
                <a:spcPts val="0"/>
              </a:spcBef>
              <a:spcAft>
                <a:spcPts val="0"/>
              </a:spcAft>
              <a:buClrTx/>
              <a:buSzTx/>
              <a:buFontTx/>
              <a:buNone/>
              <a:tabLst/>
              <a:defRPr/>
            </a:pPr>
            <a:endParaRPr lang="en-IE" sz="2200" baseline="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685660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Take home message</a:t>
            </a:r>
          </a:p>
        </p:txBody>
      </p:sp>
    </p:spTree>
    <p:extLst>
      <p:ext uri="{BB962C8B-B14F-4D97-AF65-F5344CB8AC3E}">
        <p14:creationId xmlns:p14="http://schemas.microsoft.com/office/powerpoint/2010/main" val="135900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4653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22C6EE-E5AC-43E2-9C9A-2824360AEC49}" type="slidenum">
              <a:rPr kumimoji="0" lang="en-GB"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60263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xfrm>
            <a:off x="-219075" y="812800"/>
            <a:ext cx="7200900" cy="4051300"/>
          </a:xfrm>
          <a:noFill/>
          <a:ln>
            <a:solidFill>
              <a:srgbClr val="000000"/>
            </a:solidFill>
            <a:miter lim="800000"/>
            <a:headEnd/>
            <a:tailEnd/>
          </a:ln>
        </p:spPr>
      </p:sp>
      <p:sp>
        <p:nvSpPr>
          <p:cNvPr id="22530" name="Rectangle 3"/>
          <p:cNvSpPr>
            <a:spLocks noGrp="1"/>
          </p:cNvSpPr>
          <p:nvPr>
            <p:ph type="body" idx="1"/>
          </p:nvPr>
        </p:nvSpPr>
        <p:spPr bwMode="auto">
          <a:xfrm>
            <a:off x="677417" y="5133994"/>
            <a:ext cx="5406678" cy="4864321"/>
          </a:xfrm>
          <a:noFill/>
        </p:spPr>
        <p:txBody>
          <a:bodyPr wrap="square"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849959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main topics: nature-based solutions; transboundary movement of nutrients and how they are utilized</a:t>
            </a:r>
          </a:p>
          <a:p>
            <a:r>
              <a:rPr lang="en-GB" dirty="0"/>
              <a:t>2 supporting topics, which can only be carried out in the areas of the main project: behaviour change; community focused learning resources; increase in amenity value e.g. nature recovery networks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770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11836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46813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The 2030 Agenda for Sustainable Development,</a:t>
            </a:r>
            <a:r>
              <a:rPr lang="en-US" dirty="0"/>
              <a:t> adopted by all United Nations Member States in 2015, provides a shared blueprint for peace and prosperity for people and the planet, now and into the future. At its heart are the 17 Sustainable Development Goals (SDGs), which are an urgent call for action by all countries - developed and developing - in a global partnership. They recognize that ending poverty and other deprivations must go hand-in-hand with strategies that improve health and education, reduce inequality, and spur economic growth – all while tackling climate change and working to preserve our oceans and forests.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951143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draft outcomes for the Programme for Government in Northern Ireland was published in 2021.</a:t>
            </a:r>
          </a:p>
          <a:p>
            <a:r>
              <a:rPr lang="en-GB" dirty="0"/>
              <a:t>One outcome deals clearly with environment: We live and work sustainably – protecting the environment. </a:t>
            </a:r>
          </a:p>
          <a:p>
            <a:r>
              <a:rPr lang="en-GB" dirty="0"/>
              <a:t>However, it also links to other outcomes like: </a:t>
            </a:r>
          </a:p>
          <a:p>
            <a:pPr marL="171450" indent="-171450">
              <a:buFont typeface="Arial" panose="020B0604020202020204" pitchFamily="34" charset="0"/>
              <a:buChar char="•"/>
            </a:pPr>
            <a:r>
              <a:rPr lang="en-GB" dirty="0"/>
              <a:t>We all enjoy long, healthy, active lives. </a:t>
            </a:r>
          </a:p>
          <a:p>
            <a:pPr marL="171450" indent="-171450">
              <a:buFont typeface="Arial" panose="020B0604020202020204" pitchFamily="34" charset="0"/>
              <a:buChar char="•"/>
            </a:pPr>
            <a:r>
              <a:rPr lang="en-GB" dirty="0"/>
              <a:t>Our economy is globally competitive, regionally balanced and carbon-neutral. </a:t>
            </a:r>
          </a:p>
          <a:p>
            <a:pPr marL="171450" indent="-171450">
              <a:buFont typeface="Arial" panose="020B0604020202020204" pitchFamily="34" charset="0"/>
              <a:buChar char="•"/>
            </a:pPr>
            <a:r>
              <a:rPr lang="en-GB" dirty="0"/>
              <a:t>People want to live, work and visit here. </a:t>
            </a:r>
          </a:p>
          <a:p>
            <a:endParaRPr lang="en-GB" dirty="0"/>
          </a:p>
          <a:p>
            <a:r>
              <a:rPr lang="en-GB" dirty="0"/>
              <a:t>Due to the collapse of the assembly the Programme of Government is still in draft.</a:t>
            </a:r>
          </a:p>
          <a:p>
            <a:r>
              <a:rPr lang="en-GB" dirty="0"/>
              <a:t>One of the previous indicators was soluble reactive phosphorus (SRP) concentrations in rivers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778234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Due to the collapse of the assembly the Programme of Government is still in draft.</a:t>
            </a:r>
          </a:p>
          <a:p>
            <a:r>
              <a:rPr lang="en-GB" dirty="0"/>
              <a:t>One of the previous indicators was soluble reactive phosphorus (SRP) concentrations in rivers</a:t>
            </a:r>
          </a:p>
          <a:p>
            <a:pPr lvl="0"/>
            <a:endParaRPr lang="en-GB" sz="1200" kern="1200" dirty="0">
              <a:solidFill>
                <a:schemeClr val="tx1"/>
              </a:solidFill>
              <a:effectLst/>
              <a:latin typeface="Times"/>
              <a:ea typeface="ＭＳ Ｐゴシック" charset="-128"/>
              <a:cs typeface="ＭＳ Ｐゴシック" charset="-128"/>
            </a:endParaRPr>
          </a:p>
          <a:p>
            <a:pPr lvl="0"/>
            <a:r>
              <a:rPr lang="en-GB" sz="1200" kern="1200" dirty="0">
                <a:solidFill>
                  <a:schemeClr val="tx1"/>
                </a:solidFill>
                <a:effectLst/>
                <a:latin typeface="Times"/>
                <a:ea typeface="ＭＳ Ｐゴシック" charset="-128"/>
                <a:cs typeface="ＭＳ Ｐゴシック" charset="-128"/>
              </a:rPr>
              <a:t>The SRP figures show that from the low of 0.047 mg/l reported in 2012, levels of SRP in the 93 Surveillance Rivers have increased to 0.071 mg/l in 2021. </a:t>
            </a:r>
          </a:p>
          <a:p>
            <a:pPr lvl="0"/>
            <a:r>
              <a:rPr lang="en-GB" sz="1200" kern="1200" dirty="0">
                <a:solidFill>
                  <a:schemeClr val="tx1"/>
                </a:solidFill>
                <a:effectLst/>
                <a:latin typeface="Times"/>
                <a:ea typeface="ＭＳ Ｐゴシック" charset="-128"/>
                <a:cs typeface="ＭＳ Ｐゴシック" charset="-128"/>
              </a:rPr>
              <a:t>This represents an increase of 51% and is a statistically significant increasing trend.</a:t>
            </a:r>
          </a:p>
          <a:p>
            <a:r>
              <a:rPr lang="en-GB" sz="1200" kern="1200" dirty="0">
                <a:solidFill>
                  <a:schemeClr val="tx1"/>
                </a:solidFill>
                <a:effectLst/>
                <a:latin typeface="Times"/>
                <a:ea typeface="ＭＳ Ｐゴシック" charset="-128"/>
                <a:cs typeface="ＭＳ Ｐゴシック" charset="-128"/>
              </a:rPr>
              <a:t> </a:t>
            </a:r>
          </a:p>
          <a:p>
            <a:pPr lvl="0"/>
            <a:r>
              <a:rPr lang="en-GB" sz="1200" kern="1200" dirty="0">
                <a:solidFill>
                  <a:schemeClr val="tx1"/>
                </a:solidFill>
                <a:effectLst/>
                <a:latin typeface="Times"/>
                <a:ea typeface="ＭＳ Ｐゴシック" charset="-128"/>
                <a:cs typeface="ＭＳ Ｐゴシック" charset="-128"/>
              </a:rPr>
              <a:t>Improvements achieved in the period 2004 to 2011 have all but been reversed by the increasing SRP levels since 2012. In 2021, levels exceeded those reported in 2006 (0.070mg/l).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913172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The Climate Change Act (NI) 2022 sets binding targets for reduction of methane (by 46 %) and carbon (100 %) by 2050. </a:t>
            </a:r>
          </a:p>
          <a:p>
            <a:endParaRPr lang="en-GB" sz="1800" dirty="0">
              <a:effectLst/>
              <a:latin typeface="Arial" panose="020B0604020202020204" pitchFamily="34" charset="0"/>
            </a:endParaRPr>
          </a:p>
          <a:p>
            <a:r>
              <a:rPr lang="en-GB" sz="1800" dirty="0">
                <a:effectLst/>
                <a:latin typeface="Arial" panose="020B0604020202020204" pitchFamily="34" charset="0"/>
                <a:ea typeface="Calibri" panose="020F0502020204030204" pitchFamily="34" charset="0"/>
              </a:rPr>
              <a:t>Eutrophic surface water bodies emit methane gas and have the potential to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increase methane emissions by 30 to 90 %</a:t>
            </a:r>
            <a:r>
              <a:rPr lang="en-GB" sz="1800" dirty="0">
                <a:effectLst/>
                <a:latin typeface="Arial" panose="020B0604020202020204" pitchFamily="34" charset="0"/>
                <a:ea typeface="Calibri" panose="020F0502020204030204" pitchFamily="34" charset="0"/>
              </a:rPr>
              <a:t>. Research published in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Nature</a:t>
            </a:r>
            <a:r>
              <a:rPr lang="en-GB" sz="1800" dirty="0">
                <a:effectLst/>
                <a:latin typeface="Arial" panose="020B0604020202020204" pitchFamily="34" charset="0"/>
                <a:ea typeface="Calibri" panose="020F0502020204030204" pitchFamily="34" charset="0"/>
              </a:rPr>
              <a:t> estimates the methane gas emissions are equivalent to 18 to 33 % of annual CO</a:t>
            </a:r>
            <a:r>
              <a:rPr lang="en-GB" sz="1800" baseline="-25000" dirty="0">
                <a:effectLst/>
                <a:latin typeface="Arial" panose="020B0604020202020204" pitchFamily="34" charset="0"/>
                <a:ea typeface="Calibri" panose="020F0502020204030204" pitchFamily="34" charset="0"/>
              </a:rPr>
              <a:t>2 </a:t>
            </a:r>
            <a:r>
              <a:rPr lang="en-GB" sz="1800" dirty="0">
                <a:effectLst/>
                <a:latin typeface="Arial" panose="020B0604020202020204" pitchFamily="34" charset="0"/>
                <a:ea typeface="Calibri" panose="020F0502020204030204" pitchFamily="34" charset="0"/>
              </a:rPr>
              <a:t>emissions from burning fossil fuel. Over half of Northern Ireland’s rivers, more than 80 % of lakes and 44 % of coastal and transitional water bodies are eutrophic.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952238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panose="020B0604020202020204" pitchFamily="34" charset="0"/>
              </a:rPr>
              <a:t>Environment Strategy will form the basis for a coherent and effective set of interventions that can deliver real improvements in the quality of the environment.</a:t>
            </a:r>
          </a:p>
          <a:p>
            <a:r>
              <a:rPr lang="en-US" dirty="0">
                <a:effectLst/>
                <a:latin typeface="Arial" panose="020B0604020202020204" pitchFamily="34" charset="0"/>
              </a:rPr>
              <a:t>Under the water theme it includes the river basin management plan.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226534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Times"/>
                <a:ea typeface="ＭＳ Ｐゴシック" charset="-128"/>
                <a:cs typeface="ＭＳ Ｐゴシック" charset="-128"/>
              </a:rPr>
              <a:t>The </a:t>
            </a:r>
            <a:r>
              <a:rPr lang="en-GB" sz="1200" u="sng" kern="1200" dirty="0">
                <a:solidFill>
                  <a:schemeClr val="tx1"/>
                </a:solidFill>
                <a:effectLst/>
                <a:latin typeface="Times"/>
                <a:ea typeface="ＭＳ Ｐゴシック" charset="-128"/>
                <a:cs typeface="ＭＳ Ｐゴシック" charset="-128"/>
                <a:hlinkClick r:id="rId3"/>
              </a:rPr>
              <a:t>Water Framework Directive Statistics Report 2021</a:t>
            </a:r>
            <a:r>
              <a:rPr lang="en-GB" sz="1200" kern="1200" dirty="0">
                <a:solidFill>
                  <a:schemeClr val="tx1"/>
                </a:solidFill>
                <a:effectLst/>
                <a:latin typeface="Times"/>
                <a:ea typeface="ＭＳ Ｐゴシック" charset="-128"/>
                <a:cs typeface="ＭＳ Ｐゴシック" charset="-128"/>
              </a:rPr>
              <a:t> shows that only 31 % of surface water bodies (rivers, lakes, marine) are at good ecological status almost unchanged from 2015 (32 %). However, this stagnation masks that the ecology of a number of surface water bodies did improve, but this was offset by deteriorations. </a:t>
            </a:r>
          </a:p>
          <a:p>
            <a:r>
              <a:rPr lang="en-GB" sz="1200" kern="1200" dirty="0">
                <a:solidFill>
                  <a:schemeClr val="tx1"/>
                </a:solidFill>
                <a:effectLst/>
                <a:latin typeface="Times"/>
                <a:ea typeface="ＭＳ Ｐゴシック" charset="-128"/>
                <a:cs typeface="ＭＳ Ｐゴシック" charset="-128"/>
              </a:rPr>
              <a:t> </a:t>
            </a:r>
          </a:p>
          <a:p>
            <a:r>
              <a:rPr lang="en-GB" sz="1200" kern="1200" dirty="0">
                <a:solidFill>
                  <a:schemeClr val="tx1"/>
                </a:solidFill>
                <a:effectLst/>
                <a:latin typeface="Times"/>
                <a:ea typeface="ＭＳ Ｐゴシック" charset="-128"/>
                <a:cs typeface="ＭＳ Ｐゴシック" charset="-128"/>
              </a:rPr>
              <a:t>71 % of groundwater bodies have a good chemical status in 2021, up slightly from 68 % in 2015. However, it should be noted that approximately half of Northern Ireland’s groundwater bodies have no monitoring, as Northern Ireland Environment Agency mostly depends on the good-will of 3rd party borehole owners for sample collection. Unmonitored groundwater bodies are reported as good status by default as per the directive. Northern Ireland Environment Agency continuously tries to grow the monitoring network, but there is the potential that new monitoring stations could change the status of a groundwater body to poor.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127896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Volume of ‘extra slurry estimated using nitrogen production versus nitrogen application limits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989380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Volume of ‘extra slurry estimated using nitrogen production versus nitrogen application limits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524698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Arial" panose="020B0604020202020204" pitchFamily="34" charset="0"/>
              </a:rPr>
              <a:t>There is a total loss of 1,530 t of P to waterbodies, 62% of which comes from agriculture.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52072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Tree>
    <p:extLst>
      <p:ext uri="{BB962C8B-B14F-4D97-AF65-F5344CB8AC3E}">
        <p14:creationId xmlns:p14="http://schemas.microsoft.com/office/powerpoint/2010/main" val="1247813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water wheel shows the main themes of DAERA’s draft water policy. </a:t>
            </a:r>
          </a:p>
          <a:p>
            <a:r>
              <a:rPr lang="en-GB" dirty="0"/>
              <a:t>It is centred around: Water for Live – which includes both water for people and water for nature. </a:t>
            </a:r>
          </a:p>
          <a:p>
            <a:r>
              <a:rPr lang="en-GB" dirty="0"/>
              <a:t>The 6 sectors are: water quality, water quantity, waste water, commercial &amp; industrial, land management and – recreation &amp; tourism.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079946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Any group requiring information from us to develop Peace Plus proposals may do so via SEUPB.</a:t>
            </a:r>
            <a:br>
              <a:rPr lang="en-GB" noProof="0" dirty="0"/>
            </a:br>
            <a:r>
              <a:rPr lang="en-GB" noProof="0" dirty="0"/>
              <a:t>We will endeavour to furnish SEUPB with the requested data request within 20 working days. </a:t>
            </a:r>
            <a:br>
              <a:rPr lang="en-GB" noProof="0" dirty="0"/>
            </a:br>
            <a:r>
              <a:rPr lang="en-GB" noProof="0" dirty="0"/>
              <a:t>Please note Data Sharing Agreements (DSAs) may be required which will require prompt return to release the requested data.</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411948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128169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xfrm>
            <a:off x="-219075" y="812800"/>
            <a:ext cx="7200900" cy="4051300"/>
          </a:xfrm>
          <a:noFill/>
          <a:ln>
            <a:solidFill>
              <a:srgbClr val="000000"/>
            </a:solidFill>
            <a:miter lim="800000"/>
            <a:headEnd/>
            <a:tailEnd/>
          </a:ln>
        </p:spPr>
      </p:sp>
      <p:sp>
        <p:nvSpPr>
          <p:cNvPr id="22530" name="Rectangle 3"/>
          <p:cNvSpPr>
            <a:spLocks noGrp="1"/>
          </p:cNvSpPr>
          <p:nvPr>
            <p:ph type="body" idx="1"/>
          </p:nvPr>
        </p:nvSpPr>
        <p:spPr bwMode="auto">
          <a:xfrm>
            <a:off x="677417" y="5133994"/>
            <a:ext cx="5406678" cy="4864321"/>
          </a:xfrm>
          <a:noFill/>
        </p:spPr>
        <p:txBody>
          <a:bodyPr wrap="square" numCol="1" anchor="t" anchorCtr="0" compatLnSpc="1">
            <a:prstTxWarp prst="textNoShape">
              <a:avLst/>
            </a:prstTxWarp>
          </a:bodyPr>
          <a:lstStyle/>
          <a:p>
            <a:r>
              <a:rPr lang="en-GB" dirty="0"/>
              <a:t>This is the end of my presentation. I hope it has helped you </a:t>
            </a:r>
            <a:r>
              <a:rPr lang="en-GB"/>
              <a:t>to understand </a:t>
            </a:r>
            <a:r>
              <a:rPr lang="en-GB" dirty="0"/>
              <a:t>the 2021 statistics report better, including the changes we have made to assessment and reporting. </a:t>
            </a:r>
          </a:p>
          <a:p>
            <a:r>
              <a:rPr lang="en-GB" dirty="0"/>
              <a:t>We will now move</a:t>
            </a:r>
            <a:r>
              <a:rPr lang="en-GB" baseline="0" dirty="0"/>
              <a:t> to the Q&amp;A session.</a:t>
            </a:r>
            <a:endParaRPr lang="en-GB" dirty="0"/>
          </a:p>
        </p:txBody>
      </p:sp>
    </p:spTree>
    <p:extLst>
      <p:ext uri="{BB962C8B-B14F-4D97-AF65-F5344CB8AC3E}">
        <p14:creationId xmlns:p14="http://schemas.microsoft.com/office/powerpoint/2010/main" val="2151422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GB" b="1" baseline="0" dirty="0"/>
          </a:p>
          <a:p>
            <a:pPr marL="342900" indent="-342900">
              <a:buFont typeface="Arial" panose="020B0604020202020204" pitchFamily="34" charset="0"/>
              <a:buChar char="•"/>
            </a:pPr>
            <a:r>
              <a:rPr lang="en-US" dirty="0">
                <a:latin typeface="+mn-lt"/>
              </a:rPr>
              <a:t>increased use of chemical fertilizers and concentrated feedstuff</a:t>
            </a:r>
          </a:p>
          <a:p>
            <a:pPr marL="342900" indent="-342900">
              <a:buFont typeface="Arial" panose="020B0604020202020204" pitchFamily="34" charset="0"/>
              <a:buChar char="•"/>
            </a:pPr>
            <a:r>
              <a:rPr lang="en-US" dirty="0">
                <a:latin typeface="+mn-lt"/>
              </a:rPr>
              <a:t>integrated ecosystem modelling of Dundrum bay catchment: 80 % of the microbial loading from ruminant sources (</a:t>
            </a:r>
            <a:r>
              <a:rPr lang="en-US" dirty="0" err="1">
                <a:latin typeface="+mn-lt"/>
              </a:rPr>
              <a:t>Carrigs</a:t>
            </a:r>
            <a:r>
              <a:rPr lang="en-US" dirty="0">
                <a:latin typeface="+mn-lt"/>
              </a:rPr>
              <a:t> River)</a:t>
            </a:r>
          </a:p>
          <a:p>
            <a:pPr marL="342900" indent="-342900">
              <a:buFont typeface="Arial" panose="020B0604020202020204" pitchFamily="34" charset="0"/>
              <a:buChar char="•"/>
            </a:pPr>
            <a:r>
              <a:rPr lang="en-US" dirty="0">
                <a:latin typeface="+mn-lt"/>
              </a:rPr>
              <a:t>P flow analysis (</a:t>
            </a:r>
            <a:r>
              <a:rPr lang="en-US" dirty="0" err="1">
                <a:latin typeface="+mn-lt"/>
              </a:rPr>
              <a:t>RePhokUs</a:t>
            </a:r>
            <a:r>
              <a:rPr lang="en-US" dirty="0">
                <a:latin typeface="+mn-lt"/>
              </a:rPr>
              <a:t> project):</a:t>
            </a:r>
          </a:p>
          <a:p>
            <a:pPr marL="800100" lvl="1" indent="-342900">
              <a:buFont typeface="Wingdings" panose="05000000000000000000" pitchFamily="2" charset="2"/>
              <a:buChar char="Ø"/>
            </a:pPr>
            <a:r>
              <a:rPr lang="en-US" dirty="0">
                <a:latin typeface="+mn-lt"/>
              </a:rPr>
              <a:t>  &gt; 60 % of P losses to waterbodies are from agriculture</a:t>
            </a:r>
          </a:p>
          <a:p>
            <a:endParaRPr lang="en-GB" b="1" baseline="0" dirty="0"/>
          </a:p>
          <a:p>
            <a:r>
              <a:rPr lang="en-GB" b="1" baseline="0" dirty="0"/>
              <a:t>On agriculture: </a:t>
            </a:r>
            <a:r>
              <a:rPr lang="en-US" sz="1200" b="1" i="0" u="none" strike="noStrike" kern="1200" baseline="0" dirty="0">
                <a:solidFill>
                  <a:schemeClr val="tx1"/>
                </a:solidFill>
                <a:latin typeface="Times"/>
                <a:ea typeface="ＭＳ Ｐゴシック" charset="-128"/>
                <a:cs typeface="ＭＳ Ｐゴシック" charset="-128"/>
              </a:rPr>
              <a:t>Chemical </a:t>
            </a:r>
            <a:r>
              <a:rPr lang="en-US" sz="1200" b="1" i="0" u="none" strike="noStrike" kern="1200" baseline="0" dirty="0" err="1">
                <a:solidFill>
                  <a:schemeClr val="tx1"/>
                </a:solidFill>
                <a:latin typeface="Times"/>
                <a:ea typeface="ＭＳ Ｐゴシック" charset="-128"/>
                <a:cs typeface="ＭＳ Ｐゴシック" charset="-128"/>
              </a:rPr>
              <a:t>fertiliser</a:t>
            </a:r>
            <a:r>
              <a:rPr lang="en-US" sz="1200" b="1" i="0" u="none" strike="noStrike" kern="1200" baseline="0" dirty="0">
                <a:solidFill>
                  <a:schemeClr val="tx1"/>
                </a:solidFill>
                <a:latin typeface="Times"/>
                <a:ea typeface="ＭＳ Ｐゴシック" charset="-128"/>
                <a:cs typeface="ＭＳ Ｐゴシック" charset="-128"/>
              </a:rPr>
              <a:t> inputs declined dramatically from 2003 and reached its lowest level since records began</a:t>
            </a:r>
            <a:r>
              <a:rPr lang="en-US" sz="1200" b="0" i="0" u="none" strike="noStrike" kern="1200" baseline="0" dirty="0">
                <a:solidFill>
                  <a:schemeClr val="tx1"/>
                </a:solidFill>
                <a:latin typeface="Times"/>
                <a:ea typeface="ＭＳ Ｐゴシック" charset="-128"/>
                <a:cs typeface="ＭＳ Ｐゴシック" charset="-128"/>
              </a:rPr>
              <a:t> (ninety years ago) </a:t>
            </a:r>
            <a:r>
              <a:rPr lang="en-US" sz="1200" b="1" i="0" u="none" strike="noStrike" kern="1200" baseline="0" dirty="0">
                <a:solidFill>
                  <a:schemeClr val="tx1"/>
                </a:solidFill>
                <a:latin typeface="Times"/>
                <a:ea typeface="ＭＳ Ｐゴシック" charset="-128"/>
                <a:cs typeface="ＭＳ Ｐゴシック" charset="-128"/>
              </a:rPr>
              <a:t>in 2009 </a:t>
            </a:r>
            <a:r>
              <a:rPr lang="en-US" sz="1200" b="0" i="0" u="none" strike="noStrike" kern="1200" baseline="0" dirty="0">
                <a:solidFill>
                  <a:schemeClr val="tx1"/>
                </a:solidFill>
                <a:latin typeface="Times"/>
                <a:ea typeface="ＭＳ Ｐゴシック" charset="-128"/>
                <a:cs typeface="ＭＳ Ｐゴシック" charset="-128"/>
              </a:rPr>
              <a:t>(2.5 kg P ha-1 yr-1</a:t>
            </a:r>
            <a:r>
              <a:rPr lang="en-US" sz="1200" b="1" i="0" u="none" strike="noStrike" kern="1200" baseline="0" dirty="0">
                <a:solidFill>
                  <a:schemeClr val="tx1"/>
                </a:solidFill>
                <a:latin typeface="Times"/>
                <a:ea typeface="ＭＳ Ｐゴシック" charset="-128"/>
                <a:cs typeface="ＭＳ Ｐゴシック" charset="-128"/>
              </a:rPr>
              <a:t>), but then increased again before levelling off </a:t>
            </a:r>
            <a:r>
              <a:rPr lang="en-US" sz="1200" b="0" i="0" u="none" strike="noStrike" kern="1200" baseline="0" dirty="0">
                <a:solidFill>
                  <a:schemeClr val="tx1"/>
                </a:solidFill>
                <a:latin typeface="Times"/>
                <a:ea typeface="ＭＳ Ｐゴシック" charset="-128"/>
                <a:cs typeface="ＭＳ Ｐゴシック" charset="-128"/>
              </a:rPr>
              <a:t>between 4.0 and 5.0 kg P ha-1 yr-1 </a:t>
            </a:r>
            <a:r>
              <a:rPr lang="en-US" sz="1200" b="1" i="0" u="none" strike="noStrike" kern="1200" baseline="0" dirty="0">
                <a:solidFill>
                  <a:schemeClr val="tx1"/>
                </a:solidFill>
                <a:latin typeface="Times"/>
                <a:ea typeface="ＭＳ Ｐゴシック" charset="-128"/>
                <a:cs typeface="ＭＳ Ｐゴシック" charset="-128"/>
              </a:rPr>
              <a:t>in 2014-2015 and 2016-2019</a:t>
            </a:r>
            <a:r>
              <a:rPr lang="en-US" sz="1200" b="0" i="0" u="none" strike="noStrike" kern="1200" baseline="0" dirty="0">
                <a:solidFill>
                  <a:schemeClr val="tx1"/>
                </a:solidFill>
                <a:latin typeface="Times"/>
                <a:ea typeface="ＭＳ Ｐゴシック" charset="-128"/>
                <a:cs typeface="ＭＳ Ｐゴシック" charset="-128"/>
              </a:rPr>
              <a:t>. </a:t>
            </a:r>
          </a:p>
          <a:p>
            <a:r>
              <a:rPr lang="en-US" sz="1200" b="1" i="0" u="none" strike="noStrike" kern="1200" baseline="0" dirty="0">
                <a:solidFill>
                  <a:schemeClr val="tx1"/>
                </a:solidFill>
                <a:latin typeface="Times"/>
                <a:ea typeface="ＭＳ Ｐゴシック" charset="-128"/>
                <a:cs typeface="ＭＳ Ｐゴシック" charset="-128"/>
              </a:rPr>
              <a:t>Feedstuff P inputs which declining between 2006 and 2008 have been increasing since then</a:t>
            </a:r>
            <a:r>
              <a:rPr lang="en-US" sz="1200" b="0" i="0" u="none" strike="noStrike" kern="1200" baseline="0" dirty="0">
                <a:solidFill>
                  <a:schemeClr val="tx1"/>
                </a:solidFill>
                <a:latin typeface="Times"/>
                <a:ea typeface="ＭＳ Ｐゴシック" charset="-128"/>
                <a:cs typeface="ＭＳ Ｐゴシック" charset="-128"/>
              </a:rPr>
              <a:t>, and are currently at 17 kg P ha-1 yr-1 in 2016-2019. As a result, total P inputs are currently about 22 kg P ha-1 yr-1. </a:t>
            </a:r>
            <a:r>
              <a:rPr lang="en-US" sz="1200" b="1" i="0" u="none" strike="noStrike" kern="1200" baseline="0" dirty="0">
                <a:solidFill>
                  <a:schemeClr val="tx1"/>
                </a:solidFill>
                <a:latin typeface="Times"/>
                <a:ea typeface="ＭＳ Ｐゴシック" charset="-128"/>
                <a:cs typeface="ＭＳ Ｐゴシック" charset="-128"/>
              </a:rPr>
              <a:t>This results in higher concentrations in slurry being applied to soils</a:t>
            </a:r>
            <a:r>
              <a:rPr lang="en-US" sz="1200" b="0" i="0" u="none" strike="noStrike" kern="1200" baseline="0" dirty="0">
                <a:solidFill>
                  <a:schemeClr val="tx1"/>
                </a:solidFill>
                <a:latin typeface="Times"/>
                <a:ea typeface="ＭＳ Ｐゴシック" charset="-128"/>
                <a:cs typeface="ＭＳ Ｐゴシック" charset="-128"/>
              </a:rPr>
              <a:t>. </a:t>
            </a:r>
          </a:p>
          <a:p>
            <a:r>
              <a:rPr lang="en-US" sz="1200" b="0" i="0" u="none" strike="noStrike" kern="1200" baseline="0" dirty="0">
                <a:solidFill>
                  <a:schemeClr val="tx1"/>
                </a:solidFill>
                <a:latin typeface="Times"/>
                <a:ea typeface="ＭＳ Ｐゴシック" charset="-128"/>
              </a:rPr>
              <a:t>Soil sampling in study catchments has shown that there is an oversupply of P to soils. </a:t>
            </a:r>
            <a:r>
              <a:rPr lang="en-US" sz="1200" b="0" i="0" u="none" strike="noStrike" kern="1200" baseline="0" dirty="0">
                <a:solidFill>
                  <a:schemeClr val="tx1"/>
                </a:solidFill>
                <a:latin typeface="Times"/>
                <a:ea typeface="ＭＳ Ｐゴシック" charset="-128"/>
                <a:cs typeface="ＭＳ Ｐゴシック" charset="-128"/>
              </a:rPr>
              <a:t>For example in 2017 due to the application of P to soil being 20% higher than crop requirements, 7,300 </a:t>
            </a:r>
            <a:r>
              <a:rPr lang="en-US" sz="1200" b="0" i="0" u="none" strike="noStrike" kern="1200" baseline="0" dirty="0" err="1">
                <a:solidFill>
                  <a:schemeClr val="tx1"/>
                </a:solidFill>
                <a:latin typeface="Times"/>
                <a:ea typeface="ＭＳ Ｐゴシック" charset="-128"/>
                <a:cs typeface="ＭＳ Ｐゴシック" charset="-128"/>
              </a:rPr>
              <a:t>tonnes</a:t>
            </a:r>
            <a:r>
              <a:rPr lang="en-US" sz="1200" b="0" i="0" u="none" strike="noStrike" kern="1200" baseline="0" dirty="0">
                <a:solidFill>
                  <a:schemeClr val="tx1"/>
                </a:solidFill>
                <a:latin typeface="Times"/>
                <a:ea typeface="ＭＳ Ｐゴシック" charset="-128"/>
                <a:cs typeface="ＭＳ Ｐゴシック" charset="-128"/>
              </a:rPr>
              <a:t> of P accumulated in soils across NI. Especially in hydrologically at risk areas catchment studies indicate a link between over-supplied P to soils and higher river SRP concentrations. Despite the implementation of the NAP regulations, slurry applications to agricultural land is still resulting in significant export of P to waterbodies. </a:t>
            </a:r>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178460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a:ea typeface="ＭＳ Ｐゴシック" charset="-128"/>
                <a:cs typeface="ＭＳ Ｐゴシック" charset="-128"/>
              </a:rPr>
              <a:t>The majority of water body failures are due to excess nutrient and organic pollutants related to agricultural and urban (sewage) land uses. Examples of previous and continuing measures include the Nutrient Action Programme and PC15 &amp; PC21. The low inspection rate of ~1 % makes assessment of compliance and rate of implementation of measures extremely difficult. Visits of ~200 farms by the Source-to-Tap programme identified over 1000 issues suggesting incomplete implementation of measures already identified in previous RBMPs. This is further supported by ongoing pollution incidents linked to farming activities, e.g. fish kills caused by slurry in recent weeks. Similarly, the total amount identified for PC15 was not made available during the 2nd cycle RBMP, resulting in incomplete implementation of the measure.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4209294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85750" indent="-285750">
              <a:lnSpc>
                <a:spcPct val="150000"/>
              </a:lnSpc>
              <a:spcBef>
                <a:spcPts val="600"/>
              </a:spcBef>
              <a:spcAft>
                <a:spcPts val="6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prioritisation of catchments:  finite resources - both manpower and funding</a:t>
            </a:r>
          </a:p>
          <a:p>
            <a:pPr marL="285750" indent="-285750">
              <a:lnSpc>
                <a:spcPct val="150000"/>
              </a:lnSpc>
              <a:spcBef>
                <a:spcPts val="600"/>
              </a:spcBef>
              <a:spcAft>
                <a:spcPts val="6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time frame of a river basin planning cycle is short – 5 priority LMA identified in order to achieve the full scale of improvements required </a:t>
            </a:r>
          </a:p>
          <a:p>
            <a:pPr marL="285750" indent="-285750">
              <a:lnSpc>
                <a:spcPct val="150000"/>
              </a:lnSpc>
              <a:spcBef>
                <a:spcPts val="600"/>
              </a:spcBef>
              <a:spcAft>
                <a:spcPts val="6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matrix approach was used to prioritise our catchments for actions. </a:t>
            </a:r>
          </a:p>
          <a:p>
            <a:pPr marL="285750" indent="-285750">
              <a:lnSpc>
                <a:spcPct val="150000"/>
              </a:lnSpc>
              <a:spcBef>
                <a:spcPts val="600"/>
              </a:spcBef>
              <a:spcAft>
                <a:spcPts val="6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considers classification status of the water body; whether the water body improved, deteriorated or remained the same during the last cycle as well as impacts on protected areas related to the water environment. </a:t>
            </a:r>
          </a:p>
          <a:p>
            <a:pPr marL="285750" indent="-285750">
              <a:lnSpc>
                <a:spcPct val="150000"/>
              </a:lnSpc>
              <a:spcBef>
                <a:spcPts val="600"/>
              </a:spcBef>
              <a:spcAft>
                <a:spcPts val="6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The priority ranking was then considered within a holistic catchment setting and the five priority LMAs selected. </a:t>
            </a:r>
          </a:p>
          <a:p>
            <a:pPr marL="285750" indent="-285750">
              <a:lnSpc>
                <a:spcPct val="150000"/>
              </a:lnSpc>
              <a:spcBef>
                <a:spcPts val="600"/>
              </a:spcBef>
              <a:spcAft>
                <a:spcPts val="6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strategic priorities to support long-term commitments under the Department for Infrastructure-led ‘Living with Water Programme’ to improve catchments whose recovery will take several years, far in excess of a river basin planning cycle also considered</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662898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solidFill>
                  <a:schemeClr val="bg2">
                    <a:lumMod val="25000"/>
                  </a:schemeClr>
                </a:solidFill>
              </a:rPr>
              <a:t>The Peace Programmes Learning Platform is a  living archive of the work funded by the EU Peace Programmes over the last three decades.</a:t>
            </a:r>
          </a:p>
          <a:p>
            <a:pPr algn="just"/>
            <a:endParaRPr lang="en-GB" sz="1200" dirty="0">
              <a:solidFill>
                <a:schemeClr val="bg2">
                  <a:lumMod val="25000"/>
                </a:schemeClr>
              </a:solidFill>
            </a:endParaRPr>
          </a:p>
          <a:p>
            <a:pPr algn="just"/>
            <a:r>
              <a:rPr lang="en-GB" sz="1200" dirty="0">
                <a:solidFill>
                  <a:schemeClr val="bg2">
                    <a:lumMod val="25000"/>
                  </a:schemeClr>
                </a:solidFill>
              </a:rPr>
              <a:t>It showcases the achievements of over  22,500 projects and provides inspiration for the continual integration of communities in post-conflict societies – not just in Northern Ireland but around the world.</a:t>
            </a: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50</a:t>
            </a:fld>
            <a:endParaRPr lang="en-GB"/>
          </a:p>
        </p:txBody>
      </p:sp>
    </p:spTree>
    <p:extLst>
      <p:ext uri="{BB962C8B-B14F-4D97-AF65-F5344CB8AC3E}">
        <p14:creationId xmlns:p14="http://schemas.microsoft.com/office/powerpoint/2010/main" val="2525039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Is downloadable from </a:t>
            </a:r>
            <a:r>
              <a:rPr lang="en-GB" sz="1200" dirty="0">
                <a:solidFill>
                  <a:schemeClr val="tx1">
                    <a:lumMod val="75000"/>
                    <a:lumOff val="25000"/>
                  </a:schemeClr>
                </a:solidFill>
                <a:latin typeface="Arial Nova" panose="020B0604020202020204" pitchFamily="34" charset="0"/>
                <a:cs typeface="Arial"/>
                <a:hlinkClick r:id="rId3"/>
              </a:rPr>
              <a:t>https://seupb.eu/PEACEPLUS</a:t>
            </a:r>
            <a:endParaRPr lang="en-GB" sz="1200" dirty="0">
              <a:solidFill>
                <a:schemeClr val="tx1">
                  <a:lumMod val="75000"/>
                  <a:lumOff val="25000"/>
                </a:schemeClr>
              </a:solidFill>
              <a:latin typeface="Arial Nova" panose="020B0604020202020204" pitchFamily="34" charset="0"/>
              <a:cs typeface="Arial"/>
            </a:endParaRP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The uncompleted form is short, six pages: three to be completed and three of guidance.</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You are invited to provide high level project details and answer six questions, each in up to 300-500 words.</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Advice is available pre- and post-completion.</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Avoid putting you through an onerous process if not for you</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Please complete and return it no later than 10</a:t>
            </a:r>
            <a:r>
              <a:rPr lang="en-GB" sz="1200" baseline="30000" dirty="0">
                <a:solidFill>
                  <a:schemeClr val="tx1">
                    <a:lumMod val="75000"/>
                    <a:lumOff val="25000"/>
                  </a:schemeClr>
                </a:solidFill>
                <a:latin typeface="Arial Nova" panose="020B0604020202020204" pitchFamily="34" charset="0"/>
                <a:cs typeface="Arial"/>
              </a:rPr>
              <a:t>th</a:t>
            </a:r>
            <a:r>
              <a:rPr lang="en-GB" sz="1200" dirty="0">
                <a:solidFill>
                  <a:schemeClr val="tx1">
                    <a:lumMod val="75000"/>
                    <a:lumOff val="25000"/>
                  </a:schemeClr>
                </a:solidFill>
                <a:latin typeface="Arial Nova" panose="020B0604020202020204" pitchFamily="34" charset="0"/>
                <a:cs typeface="Arial"/>
              </a:rPr>
              <a:t> May 2023 to </a:t>
            </a:r>
            <a:r>
              <a:rPr lang="en-GB" sz="1200" dirty="0" err="1">
                <a:solidFill>
                  <a:schemeClr val="tx1">
                    <a:lumMod val="75000"/>
                    <a:lumOff val="25000"/>
                  </a:schemeClr>
                </a:solidFill>
                <a:latin typeface="Arial Nova" panose="020B0604020202020204" pitchFamily="34" charset="0"/>
                <a:cs typeface="Arial"/>
              </a:rPr>
              <a:t>e</a:t>
            </a:r>
            <a:r>
              <a:rPr lang="en-GB" sz="1200" dirty="0" err="1">
                <a:solidFill>
                  <a:schemeClr val="tx1">
                    <a:lumMod val="75000"/>
                    <a:lumOff val="25000"/>
                  </a:schemeClr>
                </a:solidFill>
                <a:latin typeface="Arial Nova" panose="020B0604020202020204" pitchFamily="34" charset="0"/>
                <a:cs typeface="Arial"/>
                <a:hlinkClick r:id="rId4">
                  <a:extLst>
                    <a:ext uri="{A12FA001-AC4F-418D-AE19-62706E023703}">
                      <ahyp:hlinkClr xmlns:ahyp="http://schemas.microsoft.com/office/drawing/2018/hyperlinkcolor" val="tx"/>
                    </a:ext>
                  </a:extLst>
                </a:hlinkClick>
              </a:rPr>
              <a:t>imear.bush@seupb.e</a:t>
            </a:r>
            <a:r>
              <a:rPr lang="en-GB" sz="1200" dirty="0" err="1">
                <a:solidFill>
                  <a:schemeClr val="tx1">
                    <a:lumMod val="75000"/>
                    <a:lumOff val="25000"/>
                  </a:schemeClr>
                </a:solidFill>
                <a:latin typeface="Arial Nova" panose="020B0604020202020204" pitchFamily="34" charset="0"/>
                <a:cs typeface="Arial"/>
              </a:rPr>
              <a:t>u</a:t>
            </a:r>
            <a:r>
              <a:rPr lang="en-GB" sz="1200" dirty="0">
                <a:solidFill>
                  <a:schemeClr val="tx1">
                    <a:lumMod val="75000"/>
                    <a:lumOff val="25000"/>
                  </a:schemeClr>
                </a:solidFill>
                <a:latin typeface="Arial Nova" panose="020B0604020202020204" pitchFamily="34" charset="0"/>
                <a:cs typeface="Arial"/>
              </a:rPr>
              <a:t>   </a:t>
            </a:r>
            <a:endParaRPr lang="en-US" sz="1200" dirty="0">
              <a:solidFill>
                <a:schemeClr val="tx1">
                  <a:lumMod val="75000"/>
                  <a:lumOff val="25000"/>
                </a:schemeClr>
              </a:solidFill>
              <a:latin typeface="Arial Nova" panose="020B0604020202020204" pitchFamily="34" charset="0"/>
              <a:cs typeface="Arial"/>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51</a:t>
            </a:fld>
            <a:endParaRPr lang="en-GB"/>
          </a:p>
        </p:txBody>
      </p:sp>
    </p:spTree>
    <p:extLst>
      <p:ext uri="{BB962C8B-B14F-4D97-AF65-F5344CB8AC3E}">
        <p14:creationId xmlns:p14="http://schemas.microsoft.com/office/powerpoint/2010/main" val="887777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GB" sz="1800" b="1" dirty="0">
                <a:effectLst/>
                <a:latin typeface="Arial" panose="020B0604020202020204" pitchFamily="34" charset="0"/>
                <a:ea typeface="Times New Roman" panose="02020603050405020304" pitchFamily="18" charset="0"/>
              </a:rPr>
              <a:t>objective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will enable a cross-border, collaborative approach to management and improvement of water quality to address the requirements of the Water Framework Directive in selected cross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border catchments located within the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Programme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Area</a:t>
            </a:r>
            <a:r>
              <a:rPr lang="en-GB" dirty="0">
                <a:effectLst/>
              </a:rPr>
              <a:t> </a:t>
            </a:r>
            <a:endParaRPr lang="en-GB" sz="1200" dirty="0">
              <a:solidFill>
                <a:srgbClr val="000000"/>
              </a:solidFill>
              <a:effectLst/>
              <a:latin typeface="Arial" panose="020B0604020202020204" pitchFamily="34" charset="0"/>
              <a:ea typeface="+mn-ea"/>
            </a:endParaRPr>
          </a:p>
          <a:p>
            <a:pPr marL="285750" indent="-285750">
              <a:spcBef>
                <a:spcPts val="600"/>
              </a:spcBef>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It will </a:t>
            </a:r>
            <a:r>
              <a:rPr lang="en-GB" sz="1800" b="1" dirty="0">
                <a:effectLst/>
                <a:latin typeface="Arial" panose="020B0604020202020204" pitchFamily="34" charset="0"/>
                <a:ea typeface="Times New Roman" panose="02020603050405020304" pitchFamily="18" charset="0"/>
              </a:rPr>
              <a:t>result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the development and management of cross</a:t>
            </a:r>
            <a:r>
              <a:rPr lang="en-GB" sz="1800" dirty="0">
                <a:solidFill>
                  <a:srgbClr val="FF0000"/>
                </a:solidFill>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border </a:t>
            </a:r>
            <a:r>
              <a:rPr lang="en-GB" sz="1800" b="1" dirty="0">
                <a:effectLst/>
                <a:latin typeface="Arial" panose="020B0604020202020204" pitchFamily="34" charset="0"/>
                <a:ea typeface="Times New Roman" panose="02020603050405020304" pitchFamily="18" charset="0"/>
              </a:rPr>
              <a:t>water quality** </a:t>
            </a:r>
            <a:r>
              <a:rPr lang="en-GB" sz="1800" dirty="0">
                <a:effectLst/>
                <a:latin typeface="Arial" panose="020B0604020202020204" pitchFamily="34" charset="0"/>
                <a:ea typeface="Times New Roman" panose="02020603050405020304" pitchFamily="18" charset="0"/>
              </a:rPr>
              <a:t>as well as catchment management programmes, designed to enable freshwater bodies in cross</a:t>
            </a:r>
            <a:r>
              <a:rPr lang="en-GB" sz="1800" dirty="0">
                <a:solidFill>
                  <a:srgbClr val="FF0000"/>
                </a:solidFill>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border river basins to achieve good or high status; and an increased percentage of shared waters in the Programme Area with good or high status. </a:t>
            </a:r>
          </a:p>
          <a:p>
            <a:pPr marL="285750" indent="-285750">
              <a:spcBef>
                <a:spcPts val="600"/>
              </a:spcBef>
              <a:buFont typeface="Arial" panose="020B0604020202020204" pitchFamily="34" charset="0"/>
              <a:buChar char="•"/>
            </a:pP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**Water quality includes water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quantity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and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status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52</a:t>
            </a:fld>
            <a:endParaRPr lang="en-GB"/>
          </a:p>
        </p:txBody>
      </p:sp>
    </p:spTree>
    <p:extLst>
      <p:ext uri="{BB962C8B-B14F-4D97-AF65-F5344CB8AC3E}">
        <p14:creationId xmlns:p14="http://schemas.microsoft.com/office/powerpoint/2010/main" val="958780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WFD is the</a:t>
            </a:r>
            <a:r>
              <a:rPr lang="en-IE" baseline="0" dirty="0"/>
              <a:t> most important piece of legislation for water quality. </a:t>
            </a:r>
          </a:p>
          <a:p>
            <a:endParaRPr lang="en-IE" baseline="0" dirty="0"/>
          </a:p>
          <a:p>
            <a:r>
              <a:rPr lang="en-IE" baseline="0" dirty="0"/>
              <a:t>It was transposed into Irish Law in 2003</a:t>
            </a:r>
            <a:endParaRPr lang="en-IE" dirty="0"/>
          </a:p>
        </p:txBody>
      </p:sp>
    </p:spTree>
    <p:extLst>
      <p:ext uri="{BB962C8B-B14F-4D97-AF65-F5344CB8AC3E}">
        <p14:creationId xmlns:p14="http://schemas.microsoft.com/office/powerpoint/2010/main" val="80222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Clr>
                <a:srgbClr val="FFCC00"/>
              </a:buClr>
              <a:buNone/>
            </a:pPr>
            <a:r>
              <a:rPr lang="en-US" sz="1400" b="1" dirty="0">
                <a:solidFill>
                  <a:schemeClr val="accent5">
                    <a:lumMod val="50000"/>
                  </a:schemeClr>
                </a:solidFill>
                <a:latin typeface="Arial" panose="020B0604020202020204" pitchFamily="34" charset="0"/>
                <a:cs typeface="Arial" panose="020B0604020202020204" pitchFamily="34" charset="0"/>
              </a:rPr>
              <a:t>Outputs and Results </a:t>
            </a:r>
          </a:p>
          <a:p>
            <a:pPr>
              <a:buClr>
                <a:srgbClr val="FFCC00"/>
              </a:buClr>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Tell us how your proposed project will contribute to the output and result indicators for 5.3. </a:t>
            </a:r>
            <a:r>
              <a:rPr lang="en-GB" sz="1200" dirty="0">
                <a:effectLst/>
                <a:latin typeface="Arial" panose="020B0604020202020204" pitchFamily="34" charset="0"/>
                <a:ea typeface="Arial" panose="020B0604020202020204" pitchFamily="34" charset="0"/>
              </a:rPr>
              <a:t>At an investment area level, projects should (collectively) achieve the following:</a:t>
            </a:r>
          </a:p>
          <a:p>
            <a:pPr>
              <a:buClr>
                <a:srgbClr val="FFCC00"/>
              </a:buClr>
            </a:pPr>
            <a:endParaRPr lang="en-US" sz="1200" dirty="0">
              <a:latin typeface="Arial" panose="020B0604020202020204" pitchFamily="34" charset="0"/>
              <a:cs typeface="Arial" panose="020B0604020202020204" pitchFamily="34" charset="0"/>
            </a:endParaRPr>
          </a:p>
          <a:p>
            <a:pPr>
              <a:spcBef>
                <a:spcPts val="600"/>
              </a:spcBef>
            </a:pPr>
            <a:r>
              <a:rPr lang="en-GB" sz="1200" dirty="0">
                <a:effectLst/>
                <a:latin typeface="Arial" panose="020B0604020202020204" pitchFamily="34" charset="0"/>
                <a:ea typeface="Arial" panose="020B0604020202020204" pitchFamily="34" charset="0"/>
                <a:cs typeface="Arial" panose="020B0604020202020204" pitchFamily="34" charset="0"/>
              </a:rPr>
              <a:t>Output Indictors:</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1200" dirty="0">
                <a:effectLst/>
                <a:latin typeface="Arial" panose="020B0604020202020204" pitchFamily="34" charset="0"/>
                <a:ea typeface="Arial" panose="020B0604020202020204" pitchFamily="34" charset="0"/>
                <a:cs typeface="Arial" panose="020B0604020202020204" pitchFamily="34" charset="0"/>
              </a:rPr>
              <a:t>3 x Jointly developed solutions;</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1200" dirty="0">
                <a:effectLst/>
                <a:latin typeface="Arial" panose="020B0604020202020204" pitchFamily="34" charset="0"/>
                <a:ea typeface="Arial" panose="020B0604020202020204" pitchFamily="34" charset="0"/>
                <a:cs typeface="Arial" panose="020B0604020202020204" pitchFamily="34" charset="0"/>
              </a:rPr>
              <a:t>1 x Strategy and Action Plan jointly developed.</a:t>
            </a:r>
          </a:p>
          <a:p>
            <a:pPr lvl="0"/>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GB" sz="1200" dirty="0">
                <a:effectLst/>
                <a:latin typeface="Arial" panose="020B0604020202020204" pitchFamily="34" charset="0"/>
                <a:ea typeface="Arial" panose="020B0604020202020204" pitchFamily="34" charset="0"/>
                <a:cs typeface="Arial" panose="020B0604020202020204" pitchFamily="34" charset="0"/>
              </a:rPr>
              <a:t>Result Indictors:</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1200" dirty="0">
                <a:effectLst/>
                <a:latin typeface="Arial" panose="020B0604020202020204" pitchFamily="34" charset="0"/>
                <a:ea typeface="Arial" panose="020B0604020202020204" pitchFamily="34" charset="0"/>
                <a:cs typeface="Arial" panose="020B0604020202020204" pitchFamily="34" charset="0"/>
              </a:rPr>
              <a:t>3 x </a:t>
            </a:r>
            <a:r>
              <a:rPr lang="en-GB" sz="1200" dirty="0">
                <a:effectLst/>
                <a:latin typeface="Arial" panose="020B0604020202020204" pitchFamily="34" charset="0"/>
                <a:ea typeface="Trebuchet MS" panose="020B0703020202090204" pitchFamily="34" charset="0"/>
                <a:cs typeface="Arial" panose="020B0604020202020204" pitchFamily="34" charset="0"/>
              </a:rPr>
              <a:t>Solutions taken up or up-scaled by organisations;</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1200" dirty="0">
                <a:effectLst/>
                <a:latin typeface="Arial" panose="020B0604020202020204" pitchFamily="34" charset="0"/>
                <a:ea typeface="Arial" panose="020B0604020202020204" pitchFamily="34" charset="0"/>
                <a:cs typeface="Arial" panose="020B0604020202020204" pitchFamily="34" charset="0"/>
              </a:rPr>
              <a:t>1 x </a:t>
            </a:r>
            <a:r>
              <a:rPr lang="en-GB" sz="1200" dirty="0">
                <a:effectLst/>
                <a:latin typeface="Arial" panose="020B0604020202020204" pitchFamily="34" charset="0"/>
                <a:ea typeface="Trebuchet MS" panose="020B0703020202090204" pitchFamily="34" charset="0"/>
                <a:cs typeface="Arial" panose="020B0604020202020204" pitchFamily="34" charset="0"/>
              </a:rPr>
              <a:t>Joint strategy and action plan taken up by organisations</a:t>
            </a:r>
            <a:r>
              <a:rPr lang="en-GB" sz="1200" dirty="0">
                <a:effectLst/>
                <a:latin typeface="Arial" panose="020B0604020202020204" pitchFamily="34" charset="0"/>
                <a:ea typeface="Trebuchet MS" panose="020B0703020202090204" pitchFamily="34" charset="0"/>
                <a:cs typeface="Times New Roman" panose="02020603050405020304" pitchFamily="18" charset="0"/>
              </a:rPr>
              <a:t>.</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53</a:t>
            </a:fld>
            <a:endParaRPr lang="en-GB"/>
          </a:p>
        </p:txBody>
      </p:sp>
    </p:spTree>
    <p:extLst>
      <p:ext uri="{BB962C8B-B14F-4D97-AF65-F5344CB8AC3E}">
        <p14:creationId xmlns:p14="http://schemas.microsoft.com/office/powerpoint/2010/main" val="1109556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800" dirty="0">
                <a:effectLst/>
                <a:latin typeface="Arial" panose="020B0604020202020204" pitchFamily="34" charset="0"/>
                <a:ea typeface="Arial" panose="020B0604020202020204" pitchFamily="34" charset="0"/>
              </a:rPr>
              <a:t>Tell us about the actions you’ll take to achieve these outputs and results. Examples of actions might include: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pilot/pilots for nature-based solutions or innovative nature-based solutions to restore catchments including implementation of the necessary conservation measures (e.g. peat restoration, water management measures to reduce runoff</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sediment loss, nutrient loss</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and co-benefits relating to pesticide losses to waterways and to reduce impacts from flooding, e.g. green infrastructure.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An operational strategy for dealing with nutrients (soil, organic manures and chemical fertilisers, digestate, sewage sludge) and transboundary movements in cross-border catchments to include elements such as flow of nutrients, tracking systems, innovative solutions for </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sustainable </a:t>
            </a:r>
            <a:r>
              <a:rPr lang="en-GB" sz="1800" dirty="0">
                <a:effectLst/>
                <a:latin typeface="Arial" panose="020B0604020202020204" pitchFamily="34" charset="0"/>
                <a:ea typeface="Times New Roman" panose="02020603050405020304" pitchFamily="18" charset="0"/>
              </a:rPr>
              <a:t>optimum utilisation)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Initiatives which result in a measurable change in behaviours/ mind set of landowners.</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project legacy initiative which will develop or enhance community-focused environmental learning resources to improve understanding of cross-border catchment from environmental, cultural, social or economic views; and /or improve amenity value through nature recovery networks.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54</a:t>
            </a:fld>
            <a:endParaRPr lang="en-GB"/>
          </a:p>
        </p:txBody>
      </p:sp>
    </p:spTree>
    <p:extLst>
      <p:ext uri="{BB962C8B-B14F-4D97-AF65-F5344CB8AC3E}">
        <p14:creationId xmlns:p14="http://schemas.microsoft.com/office/powerpoint/2010/main" val="559739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800" dirty="0">
                <a:effectLst/>
                <a:latin typeface="Arial" panose="020B0604020202020204" pitchFamily="34" charset="0"/>
                <a:ea typeface="Arial" panose="020B0604020202020204" pitchFamily="34" charset="0"/>
              </a:rPr>
              <a:t>Tell us about the actions you’ll take to achieve these outputs and results. Examples of actions might include: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pilot/pilots for nature-based solutions or innovative nature-based solutions to restore catchments including implementation of the necessary conservation measures (e.g. peat restoration, water management measures to reduce runoff</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sediment loss, nutrient loss</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and co-benefits relating to pesticide losses to waterways and to reduce impacts from flooding, e.g. green infrastructure.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An operational strategy for dealing with nutrients (soil, organic manures and chemical fertilisers, digestate, sewage sludge) and transboundary movements in cross-border catchments to include elements such as flow of nutrients, tracking systems, innovative solutions for </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sustainable </a:t>
            </a:r>
            <a:r>
              <a:rPr lang="en-GB" sz="1800" dirty="0">
                <a:effectLst/>
                <a:latin typeface="Arial" panose="020B0604020202020204" pitchFamily="34" charset="0"/>
                <a:ea typeface="Times New Roman" panose="02020603050405020304" pitchFamily="18" charset="0"/>
              </a:rPr>
              <a:t>optimum utilisation)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Initiatives which result in a measurable change in behaviours/ mind set of landowners.</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project legacy initiative which will develop or enhance community-focused environmental learning resources to improve understanding of cross-border catchment from environmental, cultural, social or economic views; and /or improve amenity value through nature recovery networks.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55</a:t>
            </a:fld>
            <a:endParaRPr lang="en-GB"/>
          </a:p>
        </p:txBody>
      </p:sp>
    </p:spTree>
    <p:extLst>
      <p:ext uri="{BB962C8B-B14F-4D97-AF65-F5344CB8AC3E}">
        <p14:creationId xmlns:p14="http://schemas.microsoft.com/office/powerpoint/2010/main" val="3362453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a:solidFill>
                <a:schemeClr val="bg2">
                  <a:lumMod val="25000"/>
                </a:schemeClr>
              </a:solidFill>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58</a:t>
            </a:fld>
            <a:endParaRPr lang="en-GB"/>
          </a:p>
        </p:txBody>
      </p:sp>
    </p:spTree>
    <p:extLst>
      <p:ext uri="{BB962C8B-B14F-4D97-AF65-F5344CB8AC3E}">
        <p14:creationId xmlns:p14="http://schemas.microsoft.com/office/powerpoint/2010/main" val="4074279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59</a:t>
            </a:fld>
            <a:endParaRPr lang="en-GB"/>
          </a:p>
        </p:txBody>
      </p:sp>
    </p:spTree>
    <p:extLst>
      <p:ext uri="{BB962C8B-B14F-4D97-AF65-F5344CB8AC3E}">
        <p14:creationId xmlns:p14="http://schemas.microsoft.com/office/powerpoint/2010/main" val="3557491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pPr>
            <a:r>
              <a:rPr lang="en-GB" sz="1800" dirty="0">
                <a:effectLst/>
                <a:latin typeface="Arial" panose="020B0604020202020204" pitchFamily="34" charset="0"/>
                <a:ea typeface="Times New Roman" panose="02020603050405020304" pitchFamily="18" charset="0"/>
              </a:rPr>
              <a:t>Tell us, for example;</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450"/>
              </a:spcBef>
              <a:buFont typeface="+mj-lt"/>
              <a:buAutoNum type="arabicPeriod"/>
            </a:pPr>
            <a:r>
              <a:rPr lang="en-GB" sz="1800" dirty="0">
                <a:effectLst/>
                <a:latin typeface="Arial" panose="020B0604020202020204" pitchFamily="34" charset="0"/>
                <a:ea typeface="Times New Roman" panose="02020603050405020304" pitchFamily="18" charset="0"/>
              </a:rPr>
              <a:t>About the team that will manage the project.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How they are suitably qualified and experienced to deliver on this project.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Has the Lead Partner and/or supporting partners the necessary organisational capacity to manage a multi-annual, large-scale EU project with multiple stakeholders?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Have the main project partners worked together in partnership on similar projects in the past?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How you will be accountable for the smooth project delivery in terms of: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measuring, reviewing and evaluating implementation/action plans, and; adequately resourcing strategy development / allocating responsibility for each action.</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What practical arrangements do you have in place to identify and manage risk?</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60</a:t>
            </a:fld>
            <a:endParaRPr lang="en-GB"/>
          </a:p>
        </p:txBody>
      </p:sp>
    </p:spTree>
    <p:extLst>
      <p:ext uri="{BB962C8B-B14F-4D97-AF65-F5344CB8AC3E}">
        <p14:creationId xmlns:p14="http://schemas.microsoft.com/office/powerpoint/2010/main" val="15159775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pPr>
            <a:r>
              <a:rPr lang="en-GB" sz="1800" dirty="0">
                <a:effectLst/>
                <a:latin typeface="Arial" panose="020B0604020202020204" pitchFamily="34" charset="0"/>
                <a:ea typeface="Times New Roman" panose="02020603050405020304" pitchFamily="18" charset="0"/>
              </a:rPr>
              <a:t>Value for money: Economy measures are concerned with showing that the appropriate inputs used in carrying out the project have been obtained at the least cost. </a:t>
            </a:r>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61</a:t>
            </a:fld>
            <a:endParaRPr lang="en-GB"/>
          </a:p>
        </p:txBody>
      </p:sp>
    </p:spTree>
    <p:extLst>
      <p:ext uri="{BB962C8B-B14F-4D97-AF65-F5344CB8AC3E}">
        <p14:creationId xmlns:p14="http://schemas.microsoft.com/office/powerpoint/2010/main" val="3719402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want to take a moment to underline the extent of the Lead Partner Responsibilities.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 Lead Partner will be an organisation who can handle the governance associated with a project of this size and value and can manage the outputs and results for the young people concerned.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order to do that, they will be responsible for:</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Coordination</a:t>
            </a:r>
            <a:r>
              <a:rPr lang="en-GB" sz="1200" kern="1200" dirty="0">
                <a:solidFill>
                  <a:schemeClr val="tx1"/>
                </a:solidFill>
                <a:effectLst/>
                <a:latin typeface="+mn-lt"/>
                <a:ea typeface="+mn-ea"/>
                <a:cs typeface="+mn-cs"/>
              </a:rPr>
              <a:t> – submit application; assume responsibility for smooth implementation of entire project; coordinate all partners and activities.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Financial management</a:t>
            </a:r>
            <a:r>
              <a:rPr lang="en-GB" sz="1200" kern="1200" dirty="0">
                <a:solidFill>
                  <a:schemeClr val="tx1"/>
                </a:solidFill>
                <a:effectLst/>
                <a:latin typeface="+mn-lt"/>
                <a:ea typeface="+mn-ea"/>
                <a:cs typeface="+mn-cs"/>
              </a:rPr>
              <a:t> – ensures budget control, eligible and timely claims, sufficient cashflow, fund allocation to partners, accepts risk in the event of ineligibility and/or failure to meet targets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Reporting</a:t>
            </a:r>
            <a:r>
              <a:rPr lang="en-GB" sz="1200" kern="1200" dirty="0">
                <a:solidFill>
                  <a:schemeClr val="tx1"/>
                </a:solidFill>
                <a:effectLst/>
                <a:latin typeface="+mn-lt"/>
                <a:ea typeface="+mn-ea"/>
                <a:cs typeface="+mn-cs"/>
              </a:rPr>
              <a:t> – Coordinates record keeping, oversees monitoring and evaluation, maintains records, ensures timely progress.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Communication</a:t>
            </a:r>
            <a:r>
              <a:rPr lang="en-GB" sz="1200" kern="1200" dirty="0">
                <a:solidFill>
                  <a:schemeClr val="tx1"/>
                </a:solidFill>
                <a:effectLst/>
                <a:latin typeface="+mn-lt"/>
                <a:ea typeface="+mn-ea"/>
                <a:cs typeface="+mn-cs"/>
              </a:rPr>
              <a:t> – with partners, point of contact with SEUPB and with any other support that is put in place during implementation (for example, liaising with consultant appointed to assist with evaluation)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Training</a:t>
            </a:r>
            <a:r>
              <a:rPr lang="en-GB" sz="1200" kern="1200" dirty="0">
                <a:solidFill>
                  <a:schemeClr val="tx1"/>
                </a:solidFill>
                <a:effectLst/>
                <a:latin typeface="+mn-lt"/>
                <a:ea typeface="+mn-ea"/>
                <a:cs typeface="+mn-cs"/>
              </a:rPr>
              <a:t> – rolling out any training, be it technical or related to the programme being delivered.</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Policies &amp; Procedures</a:t>
            </a:r>
            <a:r>
              <a:rPr lang="en-GB" sz="1200" kern="1200" dirty="0">
                <a:solidFill>
                  <a:schemeClr val="tx1"/>
                </a:solidFill>
                <a:effectLst/>
                <a:latin typeface="+mn-lt"/>
                <a:ea typeface="+mn-ea"/>
                <a:cs typeface="+mn-cs"/>
              </a:rPr>
              <a:t> – safeguarding, reliable systems, staff support.</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In short, the LP accepts overall responsibility for ensuring implementation of entire project, it is significant role.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62</a:t>
            </a:fld>
            <a:endParaRPr lang="en-GB"/>
          </a:p>
        </p:txBody>
      </p:sp>
    </p:spTree>
    <p:extLst>
      <p:ext uri="{BB962C8B-B14F-4D97-AF65-F5344CB8AC3E}">
        <p14:creationId xmlns:p14="http://schemas.microsoft.com/office/powerpoint/2010/main" val="17824482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Take this time to build your partnership, be clear on who is doing what, build a framework for communications/implementation.</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Use today to network and talk, find out about each others’ ideas to ensure complementarity.</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Don’t bite off more than you can chew: can you really deliver on this scale?</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Think about finance: can you manage the cash flows?</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Have clarity of purpose; your project must meet all requirements of 5.3 but do not forget your focus on peace and prosperity.</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Know how you are going to monitor your targets and evaluate impact.</a:t>
            </a: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63</a:t>
            </a:fld>
            <a:endParaRPr lang="en-GB"/>
          </a:p>
        </p:txBody>
      </p:sp>
    </p:spTree>
    <p:extLst>
      <p:ext uri="{BB962C8B-B14F-4D97-AF65-F5344CB8AC3E}">
        <p14:creationId xmlns:p14="http://schemas.microsoft.com/office/powerpoint/2010/main" val="177324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sz="4000" dirty="0">
              <a:latin typeface="Calibri Light" panose="020F0302020204030204" pitchFamily="34" charset="0"/>
              <a:cs typeface="Calibri Light" panose="020F0302020204030204" pitchFamily="34" charset="0"/>
            </a:endParaRPr>
          </a:p>
          <a:p>
            <a:r>
              <a:rPr lang="en-IE" sz="4000" dirty="0">
                <a:latin typeface="Calibri Light" panose="020F0302020204030204" pitchFamily="34" charset="0"/>
                <a:cs typeface="Calibri Light" panose="020F0302020204030204" pitchFamily="34" charset="0"/>
              </a:rPr>
              <a:t>Under the WFD, each Member</a:t>
            </a:r>
            <a:r>
              <a:rPr lang="en-IE" sz="4000" baseline="0" dirty="0">
                <a:latin typeface="Calibri Light" panose="020F0302020204030204" pitchFamily="34" charset="0"/>
                <a:cs typeface="Calibri Light" panose="020F0302020204030204" pitchFamily="34" charset="0"/>
              </a:rPr>
              <a:t> State is required to develop a RBMP. </a:t>
            </a:r>
          </a:p>
          <a:p>
            <a:r>
              <a:rPr lang="en-IE" sz="4000" baseline="0" dirty="0">
                <a:latin typeface="Calibri Light" panose="020F0302020204030204" pitchFamily="34" charset="0"/>
                <a:cs typeface="Calibri Light" panose="020F0302020204030204" pitchFamily="34" charset="0"/>
              </a:rPr>
              <a:t>The Plan identifies pressures on waterbodies and sets out measures that need to be implemented to achieve the water quality objectives.   </a:t>
            </a:r>
            <a:endParaRPr lang="en-IE" sz="4000" dirty="0">
              <a:latin typeface="Calibri Light" panose="020F0302020204030204" pitchFamily="34" charset="0"/>
              <a:cs typeface="Calibri Light" panose="020F0302020204030204" pitchFamily="34" charset="0"/>
            </a:endParaRPr>
          </a:p>
          <a:p>
            <a:endParaRPr lang="en-IE" sz="4000" dirty="0">
              <a:latin typeface="Calibri Light" panose="020F0302020204030204" pitchFamily="34" charset="0"/>
              <a:cs typeface="Calibri Light" panose="020F0302020204030204" pitchFamily="34" charset="0"/>
            </a:endParaRPr>
          </a:p>
          <a:p>
            <a:endParaRPr lang="en-IE" sz="4000" dirty="0">
              <a:latin typeface="Calibri Light" panose="020F0302020204030204" pitchFamily="34" charset="0"/>
              <a:cs typeface="Calibri Light" panose="020F0302020204030204" pitchFamily="34" charset="0"/>
            </a:endParaRPr>
          </a:p>
          <a:p>
            <a:endParaRPr lang="en-IE" sz="4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3417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3</a:t>
            </a:r>
            <a:r>
              <a:rPr lang="en-IE" baseline="30000" dirty="0"/>
              <a:t>rd</a:t>
            </a:r>
            <a:r>
              <a:rPr lang="en-IE" dirty="0"/>
              <a:t> RBMP is based on implementing</a:t>
            </a:r>
            <a:r>
              <a:rPr lang="en-IE" baseline="0" dirty="0"/>
              <a:t> the “right measure in the right place”.  This approach is also being adopted by the agricultural sector e.g. CSP and the NAP.   </a:t>
            </a:r>
          </a:p>
          <a:p>
            <a:endParaRPr lang="en-IE" baseline="0" dirty="0"/>
          </a:p>
          <a:p>
            <a:r>
              <a:rPr lang="en-IE" baseline="0" dirty="0"/>
              <a:t>To protect &amp; restore water quality there are a number of goals that must be met: (1-5)</a:t>
            </a:r>
          </a:p>
          <a:p>
            <a:pPr marL="0" indent="0">
              <a:buNone/>
            </a:pPr>
            <a:endParaRPr lang="en-IE" baseline="0" dirty="0"/>
          </a:p>
          <a:p>
            <a:pPr marL="0" indent="0">
              <a:buNone/>
            </a:pPr>
            <a:r>
              <a:rPr lang="en-IE" baseline="0" dirty="0"/>
              <a:t>A coordinated response is required to deliver significant improvements in the 3</a:t>
            </a:r>
            <a:r>
              <a:rPr lang="en-IE" baseline="30000" dirty="0"/>
              <a:t>rd</a:t>
            </a:r>
            <a:r>
              <a:rPr lang="en-IE" baseline="0" dirty="0"/>
              <a:t> cycle. CSP and the NAP will have a critical role to play in this regard. </a:t>
            </a:r>
            <a:endParaRPr lang="en-IE" dirty="0"/>
          </a:p>
        </p:txBody>
      </p:sp>
    </p:spTree>
    <p:extLst>
      <p:ext uri="{BB962C8B-B14F-4D97-AF65-F5344CB8AC3E}">
        <p14:creationId xmlns:p14="http://schemas.microsoft.com/office/powerpoint/2010/main" val="1760394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latest EPA report shows that over half (54%)</a:t>
            </a:r>
            <a:r>
              <a:rPr lang="en-IE" baseline="0" dirty="0"/>
              <a:t> of our surface waters are in satisfactory ecological health (i.e. good or high ecological status)</a:t>
            </a:r>
          </a:p>
          <a:p>
            <a:r>
              <a:rPr lang="en-IE" baseline="0" dirty="0"/>
              <a:t>i.e. almost half (46%) of all surface water bodies in Ireland are not as ecologically healthy or resilient as they should be.</a:t>
            </a:r>
          </a:p>
          <a:p>
            <a:pPr marL="0" indent="0">
              <a:buFont typeface="Arial" panose="020B0604020202020204" pitchFamily="34" charset="0"/>
              <a:buNone/>
            </a:pPr>
            <a:endParaRPr lang="en-IE" dirty="0"/>
          </a:p>
          <a:p>
            <a:pPr marL="342900" indent="-342900">
              <a:buFont typeface="Arial" panose="020B0604020202020204" pitchFamily="34" charset="0"/>
              <a:buChar char="•"/>
            </a:pPr>
            <a:r>
              <a:rPr lang="en-IE" dirty="0"/>
              <a:t>Rivers – 50% </a:t>
            </a:r>
            <a:r>
              <a:rPr lang="en-IE" baseline="0" dirty="0"/>
              <a:t>at high or good ecological status - </a:t>
            </a:r>
            <a:r>
              <a:rPr lang="en-IE" dirty="0"/>
              <a:t>1% decline</a:t>
            </a:r>
          </a:p>
          <a:p>
            <a:pPr marL="342900" indent="-342900">
              <a:buFont typeface="Arial" panose="020B0604020202020204" pitchFamily="34" charset="0"/>
              <a:buChar char="•"/>
            </a:pPr>
            <a:r>
              <a:rPr lang="en-IE" dirty="0"/>
              <a:t>Lakes – 69% </a:t>
            </a:r>
            <a:r>
              <a:rPr lang="en-IE" baseline="0" dirty="0"/>
              <a:t>at high or good ecological status - </a:t>
            </a:r>
            <a:r>
              <a:rPr lang="en-IE" dirty="0"/>
              <a:t>2.7% decline</a:t>
            </a:r>
          </a:p>
          <a:p>
            <a:pPr marL="342900" indent="-342900">
              <a:buFont typeface="Arial" panose="020B0604020202020204" pitchFamily="34" charset="0"/>
              <a:buChar char="•"/>
            </a:pPr>
            <a:r>
              <a:rPr lang="en-IE" dirty="0"/>
              <a:t>Estuaries/transitional waters – 36% </a:t>
            </a:r>
            <a:r>
              <a:rPr lang="en-IE" baseline="0" dirty="0"/>
              <a:t>at high or good ecological status - </a:t>
            </a:r>
            <a:r>
              <a:rPr lang="en-IE" dirty="0"/>
              <a:t>15.7% decline</a:t>
            </a:r>
          </a:p>
          <a:p>
            <a:pPr marL="342900" indent="-342900">
              <a:buFont typeface="Arial" panose="020B0604020202020204" pitchFamily="34" charset="0"/>
              <a:buChar char="•"/>
            </a:pPr>
            <a:r>
              <a:rPr lang="en-IE" dirty="0"/>
              <a:t>Coastal</a:t>
            </a:r>
            <a:r>
              <a:rPr lang="en-IE" baseline="0" dirty="0"/>
              <a:t> Water – 81% at high or good ecological status - 9.5% decline</a:t>
            </a:r>
            <a:endParaRPr lang="en-IE" dirty="0"/>
          </a:p>
          <a:p>
            <a:endParaRPr lang="en-IE" baseline="0" dirty="0"/>
          </a:p>
          <a:p>
            <a:r>
              <a:rPr lang="en-IE" baseline="0" dirty="0"/>
              <a:t>Overall, there has been a net decline in water quality status since the last assessment (2013-2018)</a:t>
            </a:r>
          </a:p>
          <a:p>
            <a:endParaRPr lang="en-IE" baseline="0" dirty="0"/>
          </a:p>
          <a:p>
            <a:r>
              <a:rPr lang="en-IE" baseline="0" dirty="0"/>
              <a:t>Lots of information in the EPA’s Water Quality Report – link under map for info. </a:t>
            </a:r>
            <a:endParaRPr lang="en-IE" dirty="0"/>
          </a:p>
        </p:txBody>
      </p:sp>
    </p:spTree>
    <p:extLst>
      <p:ext uri="{BB962C8B-B14F-4D97-AF65-F5344CB8AC3E}">
        <p14:creationId xmlns:p14="http://schemas.microsoft.com/office/powerpoint/2010/main" val="3719221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chart illustrates</a:t>
            </a:r>
            <a:r>
              <a:rPr lang="en-IE" baseline="0" dirty="0"/>
              <a:t> SW bodies only. </a:t>
            </a:r>
          </a:p>
          <a:p>
            <a:endParaRPr lang="en-IE" baseline="0" dirty="0"/>
          </a:p>
          <a:p>
            <a:r>
              <a:rPr lang="en-IE" sz="2200" dirty="0">
                <a:effectLst/>
                <a:latin typeface="Helvetica Neue"/>
                <a:ea typeface="Helvetica Neue"/>
                <a:cs typeface="Helvetica Neue"/>
                <a:sym typeface="Helvetica Neue"/>
              </a:rPr>
              <a:t>As you can see “high status WB” – 13% to 10%</a:t>
            </a:r>
          </a:p>
          <a:p>
            <a:r>
              <a:rPr lang="en-IE" sz="2200" dirty="0">
                <a:effectLst/>
                <a:latin typeface="Helvetica Neue"/>
                <a:ea typeface="Helvetica Neue"/>
                <a:cs typeface="Helvetica Neue"/>
                <a:sym typeface="Helvetica Neue"/>
              </a:rPr>
              <a:t>Good – 44% to 41%</a:t>
            </a:r>
          </a:p>
          <a:p>
            <a:r>
              <a:rPr lang="en-IE" sz="2200" dirty="0">
                <a:effectLst/>
                <a:latin typeface="Helvetica Neue"/>
                <a:ea typeface="Helvetica Neue"/>
                <a:cs typeface="Helvetica Neue"/>
                <a:sym typeface="Helvetica Neue"/>
              </a:rPr>
              <a:t>Moderate – 27% to 31%</a:t>
            </a:r>
          </a:p>
          <a:p>
            <a:r>
              <a:rPr lang="en-IE" sz="2200" dirty="0">
                <a:effectLst/>
                <a:latin typeface="Helvetica Neue"/>
                <a:ea typeface="Helvetica Neue"/>
                <a:cs typeface="Helvetica Neue"/>
                <a:sym typeface="Helvetica Neue"/>
              </a:rPr>
              <a:t>Poor – 14% to 18%</a:t>
            </a:r>
          </a:p>
          <a:p>
            <a:r>
              <a:rPr lang="en-IE" sz="2200" dirty="0">
                <a:effectLst/>
                <a:latin typeface="Helvetica Neue"/>
                <a:ea typeface="Helvetica Neue"/>
                <a:cs typeface="Helvetica Neue"/>
                <a:sym typeface="Helvetica Neue"/>
              </a:rPr>
              <a:t>Bad – remains relatively stable</a:t>
            </a:r>
          </a:p>
          <a:p>
            <a:r>
              <a:rPr lang="en-IE" sz="2200" dirty="0">
                <a:effectLst/>
                <a:latin typeface="Helvetica Neue"/>
                <a:ea typeface="Helvetica Neue"/>
                <a:cs typeface="Helvetica Neue"/>
                <a:sym typeface="Helvetica Neue"/>
              </a:rPr>
              <a:t>Overall the trends are going in the wrong direction. % at high &amp; good reducing and % at Moderate, poor and bad are increasing.</a:t>
            </a:r>
          </a:p>
        </p:txBody>
      </p:sp>
    </p:spTree>
    <p:extLst>
      <p:ext uri="{BB962C8B-B14F-4D97-AF65-F5344CB8AC3E}">
        <p14:creationId xmlns:p14="http://schemas.microsoft.com/office/powerpoint/2010/main" val="2472538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25500" rtl="0" fontAlgn="auto" latinLnBrk="0" hangingPunct="0">
              <a:lnSpc>
                <a:spcPct val="100000"/>
              </a:lnSpc>
              <a:spcBef>
                <a:spcPts val="0"/>
              </a:spcBef>
              <a:spcAft>
                <a:spcPts val="6000"/>
              </a:spcAft>
              <a:buClrTx/>
              <a:buSzTx/>
              <a:buFont typeface="Arial" panose="020B0604020202020204" pitchFamily="34" charset="0"/>
              <a:buNone/>
              <a:tabLst/>
            </a:pPr>
            <a:r>
              <a:rPr kumimoji="0" lang="en-IE" sz="2400" b="0" i="0" u="none" strike="noStrike" cap="none" spc="0" normalizeH="0" baseline="0" dirty="0">
                <a:ln>
                  <a:noFill/>
                </a:ln>
                <a:solidFill>
                  <a:srgbClr val="000000"/>
                </a:solidFill>
                <a:effectLst/>
                <a:uFillTx/>
                <a:latin typeface="Helvetica Neue"/>
                <a:ea typeface="Helvetica Neue"/>
                <a:cs typeface="Helvetica Neue"/>
                <a:sym typeface="Open Sans"/>
              </a:rPr>
              <a:t>- 1603 water bodies are impacted (out of 4842)</a:t>
            </a:r>
            <a:endParaRPr lang="en-IE" sz="2400" dirty="0">
              <a:latin typeface="Helvetica Neue"/>
              <a:ea typeface="Helvetica Neue"/>
              <a:cs typeface="Helvetica Neue"/>
              <a:sym typeface="Helvetica Neue"/>
            </a:endParaRPr>
          </a:p>
          <a:p>
            <a:pPr marL="342900" marR="0" indent="-342900" algn="l" defTabSz="825500" rtl="0" fontAlgn="auto" latinLnBrk="0" hangingPunct="0">
              <a:lnSpc>
                <a:spcPct val="100000"/>
              </a:lnSpc>
              <a:spcBef>
                <a:spcPts val="0"/>
              </a:spcBef>
              <a:spcAft>
                <a:spcPts val="0"/>
              </a:spcAft>
              <a:buClrTx/>
              <a:buSzTx/>
              <a:buFontTx/>
              <a:buChar char="-"/>
              <a:tabLst/>
            </a:pPr>
            <a:r>
              <a:rPr kumimoji="0" lang="en-IE" sz="2400" b="1" i="0" u="none" strike="noStrike" cap="none" spc="0" normalizeH="0" baseline="0" dirty="0">
                <a:ln>
                  <a:noFill/>
                </a:ln>
                <a:solidFill>
                  <a:srgbClr val="000000"/>
                </a:solidFill>
                <a:effectLst/>
                <a:uFillTx/>
                <a:latin typeface="Helvetica Neue"/>
                <a:ea typeface="Helvetica Neue"/>
                <a:cs typeface="Helvetica Neue"/>
                <a:sym typeface="Open Sans"/>
              </a:rPr>
              <a:t>Agriculture</a:t>
            </a:r>
            <a:r>
              <a:rPr kumimoji="0" lang="en-IE" sz="2400" b="0" i="0" u="none" strike="noStrike" cap="none" spc="0" normalizeH="0" baseline="0" dirty="0">
                <a:ln>
                  <a:noFill/>
                </a:ln>
                <a:solidFill>
                  <a:srgbClr val="000000"/>
                </a:solidFill>
                <a:effectLst/>
                <a:uFillTx/>
                <a:latin typeface="Helvetica Neue"/>
                <a:ea typeface="Helvetica Neue"/>
                <a:cs typeface="Helvetica Neue"/>
                <a:sym typeface="Open Sans"/>
              </a:rPr>
              <a:t> has been identified as the largest pressure on WBs, but is also the most widespread land-use</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lang="en-IE" sz="2200" dirty="0">
                <a:effectLst/>
                <a:latin typeface="Helvetica Neue"/>
                <a:ea typeface="Helvetica Neue"/>
                <a:cs typeface="Helvetica Neue"/>
                <a:sym typeface="Helvetica Neue"/>
              </a:rPr>
              <a:t>As you can see from the chart, the no of WBs where agriculture is a significant pressure has increased from the 2</a:t>
            </a:r>
            <a:r>
              <a:rPr lang="en-IE" sz="2200" baseline="30000" dirty="0">
                <a:effectLst/>
                <a:latin typeface="Helvetica Neue"/>
                <a:ea typeface="Helvetica Neue"/>
                <a:cs typeface="Helvetica Neue"/>
                <a:sym typeface="Helvetica Neue"/>
              </a:rPr>
              <a:t>nd</a:t>
            </a:r>
            <a:r>
              <a:rPr lang="en-IE" sz="2200" dirty="0">
                <a:effectLst/>
                <a:latin typeface="Helvetica Neue"/>
                <a:ea typeface="Helvetica Neue"/>
                <a:cs typeface="Helvetica Neue"/>
                <a:sym typeface="Helvetica Neue"/>
              </a:rPr>
              <a:t> cycle into the 3</a:t>
            </a:r>
            <a:r>
              <a:rPr lang="en-IE" sz="2200" baseline="30000" dirty="0">
                <a:effectLst/>
                <a:latin typeface="Helvetica Neue"/>
                <a:ea typeface="Helvetica Neue"/>
                <a:cs typeface="Helvetica Neue"/>
                <a:sym typeface="Helvetica Neue"/>
              </a:rPr>
              <a:t>rd</a:t>
            </a:r>
            <a:r>
              <a:rPr lang="en-IE" sz="2200" dirty="0">
                <a:effectLst/>
                <a:latin typeface="Helvetica Neue"/>
                <a:ea typeface="Helvetica Neue"/>
                <a:cs typeface="Helvetica Neue"/>
                <a:sym typeface="Helvetica Neue"/>
              </a:rPr>
              <a:t> cycle.</a:t>
            </a:r>
          </a:p>
          <a:p>
            <a:pPr marL="342900" marR="0" lvl="0" indent="-342900" algn="l" defTabSz="825500" rtl="0" eaLnBrk="1" fontAlgn="auto" latinLnBrk="0" hangingPunct="0">
              <a:lnSpc>
                <a:spcPct val="100000"/>
              </a:lnSpc>
              <a:spcBef>
                <a:spcPts val="0"/>
              </a:spcBef>
              <a:spcAft>
                <a:spcPts val="0"/>
              </a:spcAft>
              <a:buClrTx/>
              <a:buSzTx/>
              <a:buFontTx/>
              <a:buChar char="-"/>
              <a:tabLst/>
              <a:defRPr/>
            </a:pPr>
            <a:endParaRPr lang="en-IE" sz="2200" dirty="0">
              <a:effectLst/>
              <a:latin typeface="Helvetica Neue"/>
              <a:ea typeface="Helvetica Neue"/>
              <a:cs typeface="Helvetica Neue"/>
              <a:sym typeface="Helvetica Neue"/>
            </a:endParaRP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lang="en-IE" sz="2200" dirty="0">
                <a:effectLst/>
                <a:latin typeface="Helvetica Neue"/>
                <a:ea typeface="Helvetica Neue"/>
                <a:cs typeface="Helvetica Neue"/>
                <a:sym typeface="Helvetica Neue"/>
              </a:rPr>
              <a:t>It should also be noted that a high</a:t>
            </a:r>
            <a:r>
              <a:rPr lang="en-IE" sz="2200" baseline="0" dirty="0">
                <a:effectLst/>
                <a:latin typeface="Helvetica Neue"/>
                <a:ea typeface="Helvetica Neue"/>
                <a:cs typeface="Helvetica Neue"/>
                <a:sym typeface="Helvetica Neue"/>
              </a:rPr>
              <a:t> proportion of pressures caused by </a:t>
            </a:r>
            <a:r>
              <a:rPr lang="en-IE" sz="2200" baseline="0" dirty="0" err="1">
                <a:effectLst/>
                <a:latin typeface="Helvetica Neue"/>
                <a:ea typeface="Helvetica Neue"/>
                <a:cs typeface="Helvetica Neue"/>
                <a:sym typeface="Helvetica Neue"/>
              </a:rPr>
              <a:t>hydromorphology</a:t>
            </a:r>
            <a:r>
              <a:rPr lang="en-IE" sz="2200" dirty="0">
                <a:effectLst/>
                <a:latin typeface="Helvetica Neue"/>
                <a:ea typeface="Helvetica Neue"/>
                <a:cs typeface="Helvetica Neue"/>
                <a:sym typeface="Helvetica Neue"/>
              </a:rPr>
              <a:t> are</a:t>
            </a:r>
            <a:r>
              <a:rPr lang="en-IE" sz="2200" baseline="0" dirty="0">
                <a:effectLst/>
                <a:latin typeface="Helvetica Neue"/>
                <a:ea typeface="Helvetica Neue"/>
                <a:cs typeface="Helvetica Neue"/>
                <a:sym typeface="Helvetica Neue"/>
              </a:rPr>
              <a:t> from the Ag sector. </a:t>
            </a:r>
            <a:endParaRPr lang="en-IE" sz="2200" dirty="0">
              <a:effectLst/>
              <a:latin typeface="Helvetica Neue"/>
              <a:ea typeface="Helvetica Neue"/>
              <a:cs typeface="Helvetica Neue"/>
              <a:sym typeface="Helvetica Neue"/>
            </a:endParaRPr>
          </a:p>
          <a:p>
            <a:pPr marL="0" marR="0" indent="0" algn="l" defTabSz="825500" rtl="0" fontAlgn="auto" latinLnBrk="0" hangingPunct="0">
              <a:lnSpc>
                <a:spcPct val="100000"/>
              </a:lnSpc>
              <a:spcBef>
                <a:spcPts val="0"/>
              </a:spcBef>
              <a:spcAft>
                <a:spcPts val="0"/>
              </a:spcAft>
              <a:buClrTx/>
              <a:buSzTx/>
              <a:buFontTx/>
              <a:buNone/>
              <a:tabLst/>
            </a:pPr>
            <a:endParaRPr kumimoji="0" lang="en-IE" sz="2400" b="0" i="0" u="none" strike="noStrike" cap="none" spc="0" normalizeH="0" baseline="0" dirty="0">
              <a:ln>
                <a:noFill/>
              </a:ln>
              <a:solidFill>
                <a:srgbClr val="000000"/>
              </a:solidFill>
              <a:effectLst/>
              <a:uFillTx/>
              <a:latin typeface="Helvetica Neue"/>
              <a:ea typeface="Helvetica Neue"/>
              <a:cs typeface="Helvetica Neue"/>
              <a:sym typeface="Open Sans"/>
            </a:endParaRPr>
          </a:p>
          <a:p>
            <a:endParaRPr lang="en-IE" dirty="0"/>
          </a:p>
        </p:txBody>
      </p:sp>
    </p:spTree>
    <p:extLst>
      <p:ext uri="{BB962C8B-B14F-4D97-AF65-F5344CB8AC3E}">
        <p14:creationId xmlns:p14="http://schemas.microsoft.com/office/powerpoint/2010/main" val="3418893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Isosceles Triangle 10">
            <a:extLst>
              <a:ext uri="{FF2B5EF4-FFF2-40B4-BE49-F238E27FC236}">
                <a16:creationId xmlns:a16="http://schemas.microsoft.com/office/drawing/2014/main" id="{90C96B41-F849-E4DE-E316-F7576553F4F0}"/>
              </a:ext>
            </a:extLst>
          </p:cNvPr>
          <p:cNvSpPr/>
          <p:nvPr userDrawn="1"/>
        </p:nvSpPr>
        <p:spPr>
          <a:xfrm rot="8387204">
            <a:off x="8456846" y="4861023"/>
            <a:ext cx="4648350" cy="2430552"/>
          </a:xfrm>
          <a:prstGeom prst="triangle">
            <a:avLst>
              <a:gd name="adj" fmla="val 39959"/>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 name="Title 1">
            <a:extLst>
              <a:ext uri="{FF2B5EF4-FFF2-40B4-BE49-F238E27FC236}">
                <a16:creationId xmlns:a16="http://schemas.microsoft.com/office/drawing/2014/main" id="{C2F1FEA4-2D36-3197-6107-4D4B85D857D9}"/>
              </a:ext>
            </a:extLst>
          </p:cNvPr>
          <p:cNvSpPr>
            <a:spLocks noGrp="1"/>
          </p:cNvSpPr>
          <p:nvPr>
            <p:ph type="ctrTitle" hasCustomPrompt="1"/>
          </p:nvPr>
        </p:nvSpPr>
        <p:spPr>
          <a:xfrm>
            <a:off x="1524000" y="1854201"/>
            <a:ext cx="9144000" cy="1655762"/>
          </a:xfr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n-GB" dirty="0"/>
              <a:t>Title</a:t>
            </a:r>
            <a:endParaRPr lang="en-US" dirty="0"/>
          </a:p>
        </p:txBody>
      </p:sp>
      <p:sp>
        <p:nvSpPr>
          <p:cNvPr id="3" name="Subtitle 2">
            <a:extLst>
              <a:ext uri="{FF2B5EF4-FFF2-40B4-BE49-F238E27FC236}">
                <a16:creationId xmlns:a16="http://schemas.microsoft.com/office/drawing/2014/main" id="{4B2BCE52-9A0D-4E77-A1A5-03080DDD78A0}"/>
              </a:ext>
            </a:extLst>
          </p:cNvPr>
          <p:cNvSpPr>
            <a:spLocks noGrp="1"/>
          </p:cNvSpPr>
          <p:nvPr>
            <p:ph type="subTitle" idx="1" hasCustomPrompt="1"/>
          </p:nvPr>
        </p:nvSpPr>
        <p:spPr>
          <a:xfrm>
            <a:off x="1524000" y="3785418"/>
            <a:ext cx="9144000" cy="1391478"/>
          </a:xfrm>
        </p:spPr>
        <p:txBody>
          <a:bodyPr>
            <a:normAutofit/>
          </a:bodyPr>
          <a:lstStyle>
            <a:lvl1pPr marL="0" indent="0" algn="ctr">
              <a:buNone/>
              <a:defRPr sz="28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
        <p:nvSpPr>
          <p:cNvPr id="7" name="Rectangle 6">
            <a:extLst>
              <a:ext uri="{FF2B5EF4-FFF2-40B4-BE49-F238E27FC236}">
                <a16:creationId xmlns:a16="http://schemas.microsoft.com/office/drawing/2014/main" id="{DC4F887F-BFF3-ACCA-A255-32B7EFB8BBC2}"/>
              </a:ext>
            </a:extLst>
          </p:cNvPr>
          <p:cNvSpPr/>
          <p:nvPr userDrawn="1"/>
        </p:nvSpPr>
        <p:spPr>
          <a:xfrm>
            <a:off x="868680" y="518160"/>
            <a:ext cx="10549890" cy="5779770"/>
          </a:xfrm>
          <a:prstGeom prst="rect">
            <a:avLst/>
          </a:prstGeom>
          <a:noFill/>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8" name="Picture 7" descr="Text&#10;&#10;Description automatically generated">
            <a:extLst>
              <a:ext uri="{FF2B5EF4-FFF2-40B4-BE49-F238E27FC236}">
                <a16:creationId xmlns:a16="http://schemas.microsoft.com/office/drawing/2014/main" id="{A65C9AD5-4DE4-C080-0FCC-436393E0EC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458" y="820049"/>
            <a:ext cx="3728582" cy="904550"/>
          </a:xfrm>
          <a:prstGeom prst="rect">
            <a:avLst/>
          </a:prstGeom>
        </p:spPr>
      </p:pic>
      <p:cxnSp>
        <p:nvCxnSpPr>
          <p:cNvPr id="10" name="Straight Connector 9">
            <a:extLst>
              <a:ext uri="{FF2B5EF4-FFF2-40B4-BE49-F238E27FC236}">
                <a16:creationId xmlns:a16="http://schemas.microsoft.com/office/drawing/2014/main" id="{585683B9-B26F-663A-76F3-2AE4FA16A7FA}"/>
              </a:ext>
            </a:extLst>
          </p:cNvPr>
          <p:cNvCxnSpPr>
            <a:cxnSpLocks/>
          </p:cNvCxnSpPr>
          <p:nvPr userDrawn="1"/>
        </p:nvCxnSpPr>
        <p:spPr>
          <a:xfrm flipH="1">
            <a:off x="4542514" y="3647690"/>
            <a:ext cx="324612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297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8E2C-4D8A-0DCF-410A-288190A4419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AFDA9F5-D44A-6AE4-F33D-A087895BB2C0}"/>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2AD1EC-50C1-0408-F7B8-1B569C4A81B4}"/>
              </a:ext>
            </a:extLst>
          </p:cNvPr>
          <p:cNvSpPr>
            <a:spLocks noGrp="1"/>
          </p:cNvSpPr>
          <p:nvPr>
            <p:ph type="dt" sz="half" idx="10"/>
          </p:nvPr>
        </p:nvSpPr>
        <p:spPr>
          <a:xfrm>
            <a:off x="838200" y="6356350"/>
            <a:ext cx="2743200" cy="365125"/>
          </a:xfrm>
          <a:prstGeom prst="rect">
            <a:avLst/>
          </a:prstGeom>
        </p:spPr>
        <p:txBody>
          <a:bodyPr/>
          <a:lstStyle/>
          <a:p>
            <a:fld id="{50A538F0-5990-5048-976B-83257F26C1CB}" type="datetimeFigureOut">
              <a:rPr lang="en-US" smtClean="0"/>
              <a:t>3/28/2023</a:t>
            </a:fld>
            <a:endParaRPr lang="en-US"/>
          </a:p>
        </p:txBody>
      </p:sp>
      <p:sp>
        <p:nvSpPr>
          <p:cNvPr id="5" name="Footer Placeholder 4">
            <a:extLst>
              <a:ext uri="{FF2B5EF4-FFF2-40B4-BE49-F238E27FC236}">
                <a16:creationId xmlns:a16="http://schemas.microsoft.com/office/drawing/2014/main" id="{6C96AFEE-42E4-E147-3D72-D1E5022BD7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F11BF4-8F86-DC48-FFC2-7965B4B2BC0E}"/>
              </a:ext>
            </a:extLst>
          </p:cNvPr>
          <p:cNvSpPr>
            <a:spLocks noGrp="1"/>
          </p:cNvSpPr>
          <p:nvPr>
            <p:ph type="sldNum" sz="quarter" idx="12"/>
          </p:nvPr>
        </p:nvSpPr>
        <p:spPr>
          <a:xfrm>
            <a:off x="8610600" y="6356350"/>
            <a:ext cx="2743200" cy="365125"/>
          </a:xfrm>
          <a:prstGeom prst="rect">
            <a:avLst/>
          </a:prstGeom>
        </p:spPr>
        <p:txBody>
          <a:bodyPr/>
          <a:lstStyle/>
          <a:p>
            <a:fld id="{02944921-287E-CC44-A0FD-CCC07A85FFA4}" type="slidenum">
              <a:rPr lang="en-US" smtClean="0"/>
              <a:t>‹#›</a:t>
            </a:fld>
            <a:endParaRPr lang="en-US"/>
          </a:p>
        </p:txBody>
      </p:sp>
    </p:spTree>
    <p:extLst>
      <p:ext uri="{BB962C8B-B14F-4D97-AF65-F5344CB8AC3E}">
        <p14:creationId xmlns:p14="http://schemas.microsoft.com/office/powerpoint/2010/main" val="1593631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9260C-D1F4-DB69-A45A-AEF4EA1E47B0}"/>
              </a:ext>
            </a:extLst>
          </p:cNvPr>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9E268C3-B7A1-1856-3B2D-A7B44C429FD2}"/>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3EA29D-917E-443C-ABAD-4CDE5ACDC34E}"/>
              </a:ext>
            </a:extLst>
          </p:cNvPr>
          <p:cNvSpPr>
            <a:spLocks noGrp="1"/>
          </p:cNvSpPr>
          <p:nvPr>
            <p:ph type="dt" sz="half" idx="10"/>
          </p:nvPr>
        </p:nvSpPr>
        <p:spPr>
          <a:xfrm>
            <a:off x="838200" y="6356350"/>
            <a:ext cx="2743200" cy="365125"/>
          </a:xfrm>
          <a:prstGeom prst="rect">
            <a:avLst/>
          </a:prstGeom>
        </p:spPr>
        <p:txBody>
          <a:bodyPr/>
          <a:lstStyle/>
          <a:p>
            <a:fld id="{50A538F0-5990-5048-976B-83257F26C1CB}" type="datetimeFigureOut">
              <a:rPr lang="en-US" smtClean="0"/>
              <a:t>3/28/2023</a:t>
            </a:fld>
            <a:endParaRPr lang="en-US"/>
          </a:p>
        </p:txBody>
      </p:sp>
      <p:sp>
        <p:nvSpPr>
          <p:cNvPr id="5" name="Footer Placeholder 4">
            <a:extLst>
              <a:ext uri="{FF2B5EF4-FFF2-40B4-BE49-F238E27FC236}">
                <a16:creationId xmlns:a16="http://schemas.microsoft.com/office/drawing/2014/main" id="{6F415224-D12D-E12E-70C7-BBEAD57D6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C91CB-AEA1-A99C-1AF5-A9FD58C377EA}"/>
              </a:ext>
            </a:extLst>
          </p:cNvPr>
          <p:cNvSpPr>
            <a:spLocks noGrp="1"/>
          </p:cNvSpPr>
          <p:nvPr>
            <p:ph type="sldNum" sz="quarter" idx="12"/>
          </p:nvPr>
        </p:nvSpPr>
        <p:spPr>
          <a:xfrm>
            <a:off x="8610600" y="6356350"/>
            <a:ext cx="2743200" cy="365125"/>
          </a:xfrm>
          <a:prstGeom prst="rect">
            <a:avLst/>
          </a:prstGeom>
        </p:spPr>
        <p:txBody>
          <a:bodyPr/>
          <a:lstStyle/>
          <a:p>
            <a:fld id="{02944921-287E-CC44-A0FD-CCC07A85FFA4}" type="slidenum">
              <a:rPr lang="en-US" smtClean="0"/>
              <a:t>‹#›</a:t>
            </a:fld>
            <a:endParaRPr lang="en-US"/>
          </a:p>
        </p:txBody>
      </p:sp>
    </p:spTree>
    <p:extLst>
      <p:ext uri="{BB962C8B-B14F-4D97-AF65-F5344CB8AC3E}">
        <p14:creationId xmlns:p14="http://schemas.microsoft.com/office/powerpoint/2010/main" val="347203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3" cstate="print"/>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315" y="531394"/>
            <a:ext cx="4736143" cy="1549800"/>
          </a:xfrm>
          <a:prstGeom prst="rect">
            <a:avLst/>
          </a:prstGeom>
        </p:spPr>
      </p:pic>
    </p:spTree>
    <p:extLst>
      <p:ext uri="{BB962C8B-B14F-4D97-AF65-F5344CB8AC3E}">
        <p14:creationId xmlns:p14="http://schemas.microsoft.com/office/powerpoint/2010/main" val="116713648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cstate="print"/>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FFFFFF"/>
                </a:solidFill>
                <a:latin typeface="+mn-lt"/>
                <a:ea typeface="Calibri Light" charset="0"/>
                <a:cs typeface="Calibri Light" charset="0"/>
                <a:sym typeface="Open Sans Light"/>
              </a:defRPr>
            </a:lvl1pPr>
          </a:lstStyle>
          <a:p>
            <a:r>
              <a:rPr lang="en-US"/>
              <a:t>Click to edit Master title style</a:t>
            </a:r>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chemeClr val="bg1"/>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a:t>#</a:t>
            </a:r>
          </a:p>
        </p:txBody>
      </p:sp>
      <p:sp>
        <p:nvSpPr>
          <p:cNvPr id="18" name="Rialtas na hÉireann | Government of Ireland"/>
          <p:cNvSpPr txBox="1"/>
          <p:nvPr userDrawn="1"/>
        </p:nvSpPr>
        <p:spPr>
          <a:xfrm>
            <a:off x="2961925" y="6305902"/>
            <a:ext cx="5769208"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GB" sz="900" b="1">
                <a:solidFill>
                  <a:schemeClr val="bg1">
                    <a:alpha val="45000"/>
                  </a:schemeClr>
                </a:solidFill>
                <a:latin typeface="+mn-lt"/>
              </a:rPr>
              <a:t>An Roinn Tithíochta,</a:t>
            </a:r>
            <a:r>
              <a:rPr lang="en-GB" sz="900" b="1" baseline="0">
                <a:solidFill>
                  <a:schemeClr val="bg1">
                    <a:alpha val="45000"/>
                  </a:schemeClr>
                </a:solidFill>
                <a:latin typeface="+mn-lt"/>
              </a:rPr>
              <a:t> </a:t>
            </a:r>
            <a:r>
              <a:rPr lang="en-GB" sz="900" b="1">
                <a:solidFill>
                  <a:schemeClr val="bg1">
                    <a:alpha val="45000"/>
                  </a:schemeClr>
                </a:solidFill>
                <a:latin typeface="+mn-lt"/>
              </a:rPr>
              <a:t>Pleanála agus Rialtais Áitiúil </a:t>
            </a:r>
            <a:r>
              <a:rPr lang="en-GB" sz="900">
                <a:solidFill>
                  <a:schemeClr val="bg1">
                    <a:alpha val="45000"/>
                  </a:schemeClr>
                </a:solidFill>
                <a:latin typeface="+mn-lt"/>
              </a:rPr>
              <a:t>|</a:t>
            </a:r>
            <a:r>
              <a:rPr lang="en-GB" sz="900" baseline="0">
                <a:solidFill>
                  <a:schemeClr val="bg1">
                    <a:alpha val="45000"/>
                  </a:schemeClr>
                </a:solidFill>
                <a:latin typeface="+mn-lt"/>
              </a:rPr>
              <a:t> </a:t>
            </a:r>
            <a:r>
              <a:rPr lang="en-GB" sz="900">
                <a:solidFill>
                  <a:schemeClr val="bg1">
                    <a:alpha val="45000"/>
                  </a:schemeClr>
                </a:solidFill>
                <a:latin typeface="+mn-lt"/>
              </a:rPr>
              <a:t>Department of</a:t>
            </a:r>
            <a:r>
              <a:rPr lang="en-GB" sz="900" baseline="0">
                <a:solidFill>
                  <a:schemeClr val="bg1">
                    <a:alpha val="45000"/>
                  </a:schemeClr>
                </a:solidFill>
                <a:latin typeface="+mn-lt"/>
              </a:rPr>
              <a:t> </a:t>
            </a:r>
            <a:r>
              <a:rPr lang="en-GB" sz="900">
                <a:solidFill>
                  <a:schemeClr val="bg1">
                    <a:alpha val="45000"/>
                  </a:schemeClr>
                </a:solidFill>
                <a:latin typeface="+mn-lt"/>
              </a:rPr>
              <a:t>Housing,</a:t>
            </a:r>
            <a:r>
              <a:rPr lang="en-GB" sz="900" baseline="0">
                <a:solidFill>
                  <a:schemeClr val="bg1">
                    <a:alpha val="45000"/>
                  </a:schemeClr>
                </a:solidFill>
                <a:latin typeface="+mn-lt"/>
              </a:rPr>
              <a:t> </a:t>
            </a:r>
            <a:r>
              <a:rPr lang="en-GB" sz="900">
                <a:solidFill>
                  <a:schemeClr val="bg1">
                    <a:alpha val="45000"/>
                  </a:schemeClr>
                </a:solidFill>
                <a:latin typeface="+mn-lt"/>
              </a:rPr>
              <a:t>Planning and Local Government</a:t>
            </a:r>
            <a:endParaRPr sz="900">
              <a:solidFill>
                <a:schemeClr val="bg1">
                  <a:alpha val="45000"/>
                </a:schemeClr>
              </a:solidFill>
              <a:latin typeface="+mn-lt"/>
            </a:endParaRPr>
          </a:p>
        </p:txBody>
      </p:sp>
    </p:spTree>
    <p:extLst>
      <p:ext uri="{BB962C8B-B14F-4D97-AF65-F5344CB8AC3E}">
        <p14:creationId xmlns:p14="http://schemas.microsoft.com/office/powerpoint/2010/main" val="26810342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stretch>
            <a:fillRect/>
          </a:stretch>
        </p:blipFill>
        <p:spPr>
          <a:xfrm>
            <a:off x="1701800" y="4044950"/>
            <a:ext cx="10490200" cy="2813050"/>
          </a:xfrm>
          <a:prstGeom prst="rect">
            <a:avLst/>
          </a:prstGeom>
        </p:spPr>
      </p:pic>
      <p:pic>
        <p:nvPicPr>
          <p:cNvPr id="11" name="Picture 10"/>
          <p:cNvPicPr>
            <a:picLocks noChangeAspect="1"/>
          </p:cNvPicPr>
          <p:nvPr userDrawn="1"/>
        </p:nvPicPr>
        <p:blipFill>
          <a:blip r:embed="rId3" cstate="print"/>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Tree>
    <p:extLst>
      <p:ext uri="{BB962C8B-B14F-4D97-AF65-F5344CB8AC3E}">
        <p14:creationId xmlns:p14="http://schemas.microsoft.com/office/powerpoint/2010/main" val="204491120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cstate="print"/>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9"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chemeClr val="bg1"/>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a:t>Title Text</a:t>
            </a:r>
            <a:endParaRPr lang="en-US" sz="2400" spc="0">
              <a:latin typeface="+mn-lt"/>
            </a:endParaRPr>
          </a:p>
        </p:txBody>
      </p:sp>
      <p:sp>
        <p:nvSpPr>
          <p:cNvPr id="13" name="Rialtas na hÉireann | Government of Ireland"/>
          <p:cNvSpPr txBox="1"/>
          <p:nvPr userDrawn="1"/>
        </p:nvSpPr>
        <p:spPr>
          <a:xfrm>
            <a:off x="720724" y="6305902"/>
            <a:ext cx="5974392"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solidFill>
                  <a:schemeClr val="bg1">
                    <a:alpha val="45000"/>
                  </a:schemeClr>
                </a:solidFill>
                <a:latin typeface="+mn-lt"/>
              </a:rPr>
              <a:pPr/>
              <a:t>‹#›</a:t>
            </a:fld>
            <a:r>
              <a:rPr lang="en-GB" sz="900" b="1">
                <a:solidFill>
                  <a:schemeClr val="bg1">
                    <a:alpha val="45000"/>
                  </a:schemeClr>
                </a:solidFill>
                <a:latin typeface="+mn-lt"/>
              </a:rPr>
              <a:t>  An Roinn Tithíochta,</a:t>
            </a:r>
            <a:r>
              <a:rPr lang="en-GB" sz="900" b="1" baseline="0">
                <a:solidFill>
                  <a:schemeClr val="bg1">
                    <a:alpha val="45000"/>
                  </a:schemeClr>
                </a:solidFill>
                <a:latin typeface="+mn-lt"/>
              </a:rPr>
              <a:t> </a:t>
            </a:r>
            <a:r>
              <a:rPr lang="en-GB" sz="900" b="1">
                <a:solidFill>
                  <a:schemeClr val="bg1">
                    <a:alpha val="45000"/>
                  </a:schemeClr>
                </a:solidFill>
                <a:latin typeface="+mn-lt"/>
              </a:rPr>
              <a:t>Pleanála agus Rialtais Áitiúil </a:t>
            </a:r>
            <a:r>
              <a:rPr lang="en-GB" sz="900">
                <a:solidFill>
                  <a:schemeClr val="bg1">
                    <a:alpha val="45000"/>
                  </a:schemeClr>
                </a:solidFill>
                <a:latin typeface="+mn-lt"/>
              </a:rPr>
              <a:t>|</a:t>
            </a:r>
            <a:r>
              <a:rPr lang="en-GB" sz="900" baseline="0">
                <a:solidFill>
                  <a:schemeClr val="bg1">
                    <a:alpha val="45000"/>
                  </a:schemeClr>
                </a:solidFill>
                <a:latin typeface="+mn-lt"/>
              </a:rPr>
              <a:t> </a:t>
            </a:r>
            <a:r>
              <a:rPr lang="en-GB" sz="900">
                <a:solidFill>
                  <a:schemeClr val="bg1">
                    <a:alpha val="45000"/>
                  </a:schemeClr>
                </a:solidFill>
                <a:latin typeface="+mn-lt"/>
              </a:rPr>
              <a:t>Department of</a:t>
            </a:r>
            <a:r>
              <a:rPr lang="en-GB" sz="900" baseline="0">
                <a:solidFill>
                  <a:schemeClr val="bg1">
                    <a:alpha val="45000"/>
                  </a:schemeClr>
                </a:solidFill>
                <a:latin typeface="+mn-lt"/>
              </a:rPr>
              <a:t> </a:t>
            </a:r>
            <a:r>
              <a:rPr lang="en-GB" sz="900">
                <a:solidFill>
                  <a:schemeClr val="bg1">
                    <a:alpha val="45000"/>
                  </a:schemeClr>
                </a:solidFill>
                <a:latin typeface="+mn-lt"/>
              </a:rPr>
              <a:t>Housing,</a:t>
            </a:r>
            <a:r>
              <a:rPr lang="en-GB" sz="900" baseline="0">
                <a:solidFill>
                  <a:schemeClr val="bg1">
                    <a:alpha val="45000"/>
                  </a:schemeClr>
                </a:solidFill>
                <a:latin typeface="+mn-lt"/>
              </a:rPr>
              <a:t> </a:t>
            </a:r>
            <a:r>
              <a:rPr lang="en-GB" sz="900">
                <a:solidFill>
                  <a:schemeClr val="bg1">
                    <a:alpha val="45000"/>
                  </a:schemeClr>
                </a:solidFill>
                <a:latin typeface="+mn-lt"/>
              </a:rPr>
              <a:t>Planning and Local Government</a:t>
            </a:r>
            <a:endParaRPr sz="900">
              <a:solidFill>
                <a:schemeClr val="bg1">
                  <a:alpha val="45000"/>
                </a:schemeClr>
              </a:solidFill>
              <a:latin typeface="+mn-lt"/>
            </a:endParaRPr>
          </a:p>
        </p:txBody>
      </p:sp>
    </p:spTree>
    <p:extLst>
      <p:ext uri="{BB962C8B-B14F-4D97-AF65-F5344CB8AC3E}">
        <p14:creationId xmlns:p14="http://schemas.microsoft.com/office/powerpoint/2010/main" val="313620109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a:t>Title Text</a:t>
            </a:r>
            <a:endParaRPr lang="en-US" sz="2400" spc="0">
              <a:latin typeface="+mn-lt"/>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3" name="Rialtas na hÉireann | Government of Ireland"/>
          <p:cNvSpPr txBox="1"/>
          <p:nvPr userDrawn="1"/>
        </p:nvSpPr>
        <p:spPr>
          <a:xfrm>
            <a:off x="720724" y="6305902"/>
            <a:ext cx="5852564"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a:latin typeface="+mn-lt"/>
              </a:rPr>
              <a:t>  An Roinn Tithíochta,</a:t>
            </a:r>
            <a:r>
              <a:rPr lang="en-GB" sz="900" b="1" baseline="0">
                <a:latin typeface="+mn-lt"/>
              </a:rPr>
              <a:t> </a:t>
            </a:r>
            <a:r>
              <a:rPr lang="en-GB" sz="900" b="1">
                <a:latin typeface="+mn-lt"/>
              </a:rPr>
              <a:t>Pleanála agus Rialtais Áitiúil </a:t>
            </a:r>
            <a:r>
              <a:rPr lang="en-GB" sz="900">
                <a:latin typeface="+mn-lt"/>
              </a:rPr>
              <a:t>|</a:t>
            </a:r>
            <a:r>
              <a:rPr lang="en-GB" sz="900" baseline="0">
                <a:latin typeface="+mn-lt"/>
              </a:rPr>
              <a:t> </a:t>
            </a:r>
            <a:r>
              <a:rPr lang="en-GB" sz="900">
                <a:latin typeface="+mn-lt"/>
              </a:rPr>
              <a:t>Department of</a:t>
            </a:r>
            <a:r>
              <a:rPr lang="en-GB" sz="900" baseline="0">
                <a:latin typeface="+mn-lt"/>
              </a:rPr>
              <a:t> </a:t>
            </a:r>
            <a:r>
              <a:rPr lang="en-GB" sz="900">
                <a:latin typeface="+mn-lt"/>
              </a:rPr>
              <a:t>Housing,</a:t>
            </a:r>
            <a:r>
              <a:rPr lang="en-GB" sz="900" baseline="0">
                <a:latin typeface="+mn-lt"/>
              </a:rPr>
              <a:t> </a:t>
            </a:r>
            <a:r>
              <a:rPr lang="en-GB" sz="900">
                <a:latin typeface="+mn-lt"/>
              </a:rPr>
              <a:t>Planning and Local Gernment</a:t>
            </a:r>
            <a:endParaRPr sz="900">
              <a:latin typeface="+mn-lt"/>
            </a:endParaRPr>
          </a:p>
        </p:txBody>
      </p:sp>
    </p:spTree>
    <p:extLst>
      <p:ext uri="{BB962C8B-B14F-4D97-AF65-F5344CB8AC3E}">
        <p14:creationId xmlns:p14="http://schemas.microsoft.com/office/powerpoint/2010/main" val="9164520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701800" y="4044950"/>
            <a:ext cx="10490200" cy="2813050"/>
          </a:xfrm>
          <a:prstGeom prst="rect">
            <a:avLst/>
          </a:prstGeom>
        </p:spPr>
      </p:pic>
      <p:pic>
        <p:nvPicPr>
          <p:cNvPr id="3" name="Picture 2"/>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3117850"/>
            <a:ext cx="0" cy="0"/>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9444" y="566585"/>
            <a:ext cx="4372074" cy="1453964"/>
          </a:xfrm>
          <a:prstGeom prst="rect">
            <a:avLst/>
          </a:prstGeom>
        </p:spPr>
      </p:pic>
    </p:spTree>
    <p:extLst>
      <p:ext uri="{BB962C8B-B14F-4D97-AF65-F5344CB8AC3E}">
        <p14:creationId xmlns:p14="http://schemas.microsoft.com/office/powerpoint/2010/main" val="163888579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129442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023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449133-447C-F28A-F861-DFEC8F675C13}"/>
              </a:ext>
            </a:extLst>
          </p:cNvPr>
          <p:cNvGrpSpPr/>
          <p:nvPr userDrawn="1"/>
        </p:nvGrpSpPr>
        <p:grpSpPr>
          <a:xfrm>
            <a:off x="-250641" y="-246780"/>
            <a:ext cx="1550159" cy="1553169"/>
            <a:chOff x="-252976" y="-477879"/>
            <a:chExt cx="1550159" cy="1553169"/>
          </a:xfrm>
        </p:grpSpPr>
        <p:sp>
          <p:nvSpPr>
            <p:cNvPr id="8" name="Rectangle 7">
              <a:extLst>
                <a:ext uri="{FF2B5EF4-FFF2-40B4-BE49-F238E27FC236}">
                  <a16:creationId xmlns:a16="http://schemas.microsoft.com/office/drawing/2014/main" id="{6B9571F0-8B66-2E5C-78E4-2950D4E17FB5}"/>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9" name="Rectangle 8">
              <a:extLst>
                <a:ext uri="{FF2B5EF4-FFF2-40B4-BE49-F238E27FC236}">
                  <a16:creationId xmlns:a16="http://schemas.microsoft.com/office/drawing/2014/main" id="{A923D6D5-46AC-BFF2-4511-01437FE13041}"/>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54978239-61ED-A604-66FD-254CC418A389}"/>
              </a:ext>
            </a:extLst>
          </p:cNvPr>
          <p:cNvSpPr>
            <a:spLocks noGrp="1"/>
          </p:cNvSpPr>
          <p:nvPr>
            <p:ph type="title" hasCustomPrompt="1"/>
          </p:nvPr>
        </p:nvSpPr>
        <p:spPr>
          <a:xfrm>
            <a:off x="1580322" y="427383"/>
            <a:ext cx="8169965" cy="1263305"/>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3" name="Content Placeholder 2">
            <a:extLst>
              <a:ext uri="{FF2B5EF4-FFF2-40B4-BE49-F238E27FC236}">
                <a16:creationId xmlns:a16="http://schemas.microsoft.com/office/drawing/2014/main" id="{B87138DF-4817-0110-7D52-6B8364851647}"/>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C020C420-390D-1394-8F8F-42D4DE4F7A38}"/>
              </a:ext>
            </a:extLst>
          </p:cNvPr>
          <p:cNvGrpSpPr/>
          <p:nvPr userDrawn="1"/>
        </p:nvGrpSpPr>
        <p:grpSpPr>
          <a:xfrm>
            <a:off x="8976360" y="0"/>
            <a:ext cx="2941320" cy="1325562"/>
            <a:chOff x="8976360" y="0"/>
            <a:chExt cx="2941320" cy="1325562"/>
          </a:xfrm>
        </p:grpSpPr>
        <p:sp>
          <p:nvSpPr>
            <p:cNvPr id="11" name="Isosceles Triangle 10">
              <a:extLst>
                <a:ext uri="{FF2B5EF4-FFF2-40B4-BE49-F238E27FC236}">
                  <a16:creationId xmlns:a16="http://schemas.microsoft.com/office/drawing/2014/main" id="{0686A8B8-3D6C-0C02-492D-13CF45752EE1}"/>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86C466D-8891-DE94-0DB0-E03F4F62FEB4}"/>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F49F12C7-9E4B-427D-F2E0-0A8A41047E87}"/>
              </a:ext>
            </a:extLst>
          </p:cNvPr>
          <p:cNvGrpSpPr/>
          <p:nvPr userDrawn="1"/>
        </p:nvGrpSpPr>
        <p:grpSpPr>
          <a:xfrm>
            <a:off x="7394095" y="5928360"/>
            <a:ext cx="1958340" cy="929640"/>
            <a:chOff x="7018020" y="5928360"/>
            <a:chExt cx="1958340" cy="929640"/>
          </a:xfrm>
        </p:grpSpPr>
        <p:sp>
          <p:nvSpPr>
            <p:cNvPr id="14" name="Isosceles Triangle 8">
              <a:extLst>
                <a:ext uri="{FF2B5EF4-FFF2-40B4-BE49-F238E27FC236}">
                  <a16:creationId xmlns:a16="http://schemas.microsoft.com/office/drawing/2014/main" id="{1B156753-EFFF-9D2B-67A8-5C72071CFDC9}"/>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9">
              <a:extLst>
                <a:ext uri="{FF2B5EF4-FFF2-40B4-BE49-F238E27FC236}">
                  <a16:creationId xmlns:a16="http://schemas.microsoft.com/office/drawing/2014/main" id="{C0C6130C-F05E-2286-51CD-AC9C70B847C2}"/>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descr="Text&#10;&#10;Description automatically generated">
            <a:extLst>
              <a:ext uri="{FF2B5EF4-FFF2-40B4-BE49-F238E27FC236}">
                <a16:creationId xmlns:a16="http://schemas.microsoft.com/office/drawing/2014/main" id="{C658591C-F9C8-0189-87AD-4F7AA284BC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spTree>
    <p:extLst>
      <p:ext uri="{BB962C8B-B14F-4D97-AF65-F5344CB8AC3E}">
        <p14:creationId xmlns:p14="http://schemas.microsoft.com/office/powerpoint/2010/main" val="2156547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1782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65410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51467" y="1219200"/>
            <a:ext cx="4842933"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219200"/>
            <a:ext cx="4842933"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050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70494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08724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30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2490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4483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02534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68267" y="381000"/>
            <a:ext cx="2472267" cy="4876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51467" y="381000"/>
            <a:ext cx="72136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9758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2282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0AB4-0295-6671-96E0-1CE2B54920CD}"/>
              </a:ext>
            </a:extLst>
          </p:cNvPr>
          <p:cNvSpPr>
            <a:spLocks noGrp="1"/>
          </p:cNvSpPr>
          <p:nvPr>
            <p:ph type="title" hasCustomPrompt="1"/>
          </p:nvPr>
        </p:nvSpPr>
        <p:spPr>
          <a:xfrm>
            <a:off x="831850" y="768350"/>
            <a:ext cx="10515600" cy="2454758"/>
          </a:xfrm>
        </p:spPr>
        <p:txBody>
          <a:bodyPr anchor="b">
            <a:normAutofit/>
          </a:bodyPr>
          <a:lstStyle>
            <a:lvl1pPr>
              <a:defRPr sz="6000" b="1">
                <a:latin typeface="Arial" panose="020B0604020202020204" pitchFamily="34" charset="0"/>
                <a:cs typeface="Arial" panose="020B0604020202020204" pitchFamily="34" charset="0"/>
              </a:defRPr>
            </a:lvl1pPr>
          </a:lstStyle>
          <a:p>
            <a:r>
              <a:rPr lang="en-GB" dirty="0"/>
              <a:t>Thanks for listening</a:t>
            </a:r>
            <a:endParaRPr lang="en-US" dirty="0"/>
          </a:p>
        </p:txBody>
      </p:sp>
      <p:sp>
        <p:nvSpPr>
          <p:cNvPr id="3" name="Text Placeholder 2">
            <a:extLst>
              <a:ext uri="{FF2B5EF4-FFF2-40B4-BE49-F238E27FC236}">
                <a16:creationId xmlns:a16="http://schemas.microsoft.com/office/drawing/2014/main" id="{F6C9D937-27AD-B971-39D0-1C1DFCA958E4}"/>
              </a:ext>
            </a:extLst>
          </p:cNvPr>
          <p:cNvSpPr>
            <a:spLocks noGrp="1"/>
          </p:cNvSpPr>
          <p:nvPr>
            <p:ph type="body" idx="1" hasCustomPrompt="1"/>
          </p:nvPr>
        </p:nvSpPr>
        <p:spPr>
          <a:xfrm>
            <a:off x="838200" y="363489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a:t>
            </a:r>
          </a:p>
        </p:txBody>
      </p:sp>
      <p:cxnSp>
        <p:nvCxnSpPr>
          <p:cNvPr id="7" name="Straight Connector 6">
            <a:extLst>
              <a:ext uri="{FF2B5EF4-FFF2-40B4-BE49-F238E27FC236}">
                <a16:creationId xmlns:a16="http://schemas.microsoft.com/office/drawing/2014/main" id="{5644F3F3-9066-E4BC-DB85-062B7F6DF494}"/>
              </a:ext>
            </a:extLst>
          </p:cNvPr>
          <p:cNvCxnSpPr>
            <a:cxnSpLocks/>
          </p:cNvCxnSpPr>
          <p:nvPr userDrawn="1"/>
        </p:nvCxnSpPr>
        <p:spPr>
          <a:xfrm flipH="1">
            <a:off x="1150863" y="3321239"/>
            <a:ext cx="9552344" cy="0"/>
          </a:xfrm>
          <a:prstGeom prst="line">
            <a:avLst/>
          </a:prstGeom>
          <a:ln w="57150">
            <a:solidFill>
              <a:schemeClr val="accent1">
                <a:lumMod val="60000"/>
                <a:lumOff val="40000"/>
              </a:schemeClr>
            </a:solidFill>
          </a:ln>
        </p:spPr>
        <p:style>
          <a:lnRef idx="3">
            <a:schemeClr val="accent4"/>
          </a:lnRef>
          <a:fillRef idx="0">
            <a:schemeClr val="accent4"/>
          </a:fillRef>
          <a:effectRef idx="2">
            <a:schemeClr val="accent4"/>
          </a:effectRef>
          <a:fontRef idx="minor">
            <a:schemeClr val="tx1"/>
          </a:fontRef>
        </p:style>
      </p:cxnSp>
      <p:sp>
        <p:nvSpPr>
          <p:cNvPr id="8" name="Isosceles Triangle 5">
            <a:extLst>
              <a:ext uri="{FF2B5EF4-FFF2-40B4-BE49-F238E27FC236}">
                <a16:creationId xmlns:a16="http://schemas.microsoft.com/office/drawing/2014/main" id="{83DD2A98-D1F0-7BF6-3FE8-EBA103002C7D}"/>
              </a:ext>
            </a:extLst>
          </p:cNvPr>
          <p:cNvSpPr/>
          <p:nvPr userDrawn="1"/>
        </p:nvSpPr>
        <p:spPr>
          <a:xfrm rot="8387204">
            <a:off x="8456846" y="4861023"/>
            <a:ext cx="4648350" cy="2430552"/>
          </a:xfrm>
          <a:prstGeom prst="triangle">
            <a:avLst>
              <a:gd name="adj" fmla="val 39959"/>
            </a:avLst>
          </a:prstGeom>
          <a:solidFill>
            <a:schemeClr val="accent4">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pic>
        <p:nvPicPr>
          <p:cNvPr id="10" name="Picture 9" descr="Text&#10;&#10;Description automatically generated">
            <a:extLst>
              <a:ext uri="{FF2B5EF4-FFF2-40B4-BE49-F238E27FC236}">
                <a16:creationId xmlns:a16="http://schemas.microsoft.com/office/drawing/2014/main" id="{CFD19D2D-4F1E-3DD5-F371-4A288A3F8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5308828"/>
            <a:ext cx="3218573" cy="780822"/>
          </a:xfrm>
          <a:prstGeom prst="rect">
            <a:avLst/>
          </a:prstGeom>
          <a:ln>
            <a:noFill/>
          </a:ln>
        </p:spPr>
      </p:pic>
    </p:spTree>
    <p:extLst>
      <p:ext uri="{BB962C8B-B14F-4D97-AF65-F5344CB8AC3E}">
        <p14:creationId xmlns:p14="http://schemas.microsoft.com/office/powerpoint/2010/main" val="352051412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F667-215D-3D47-DBF9-B13DE02629D0}"/>
              </a:ext>
            </a:extLst>
          </p:cNvPr>
          <p:cNvSpPr>
            <a:spLocks noGrp="1"/>
          </p:cNvSpPr>
          <p:nvPr>
            <p:ph type="title" hasCustomPrompt="1"/>
          </p:nvPr>
        </p:nvSpPr>
        <p:spPr>
          <a:xfrm>
            <a:off x="1669774" y="365125"/>
            <a:ext cx="9684026" cy="1325564"/>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3" name="Content Placeholder 2">
            <a:extLst>
              <a:ext uri="{FF2B5EF4-FFF2-40B4-BE49-F238E27FC236}">
                <a16:creationId xmlns:a16="http://schemas.microsoft.com/office/drawing/2014/main" id="{74425664-A665-75D3-92B6-F0813AB17680}"/>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08B8AA-2397-998A-A4D5-1558411322D5}"/>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C51C1C9-C66E-150E-6157-307291E4C750}"/>
              </a:ext>
            </a:extLst>
          </p:cNvPr>
          <p:cNvGrpSpPr/>
          <p:nvPr userDrawn="1"/>
        </p:nvGrpSpPr>
        <p:grpSpPr>
          <a:xfrm>
            <a:off x="-250641" y="-227607"/>
            <a:ext cx="1550159" cy="1553169"/>
            <a:chOff x="-252976" y="-477879"/>
            <a:chExt cx="1550159" cy="1553169"/>
          </a:xfrm>
        </p:grpSpPr>
        <p:sp>
          <p:nvSpPr>
            <p:cNvPr id="9" name="Rectangle 8">
              <a:extLst>
                <a:ext uri="{FF2B5EF4-FFF2-40B4-BE49-F238E27FC236}">
                  <a16:creationId xmlns:a16="http://schemas.microsoft.com/office/drawing/2014/main" id="{904743F0-E88D-C3CB-9496-6CA6B7F58B85}"/>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8D865A1-B0C1-D67A-9201-79EE49D78163}"/>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grpSp>
        <p:nvGrpSpPr>
          <p:cNvPr id="12" name="Group 11">
            <a:extLst>
              <a:ext uri="{FF2B5EF4-FFF2-40B4-BE49-F238E27FC236}">
                <a16:creationId xmlns:a16="http://schemas.microsoft.com/office/drawing/2014/main" id="{E672B0F3-D714-6775-525A-673EBC5AE9A2}"/>
              </a:ext>
            </a:extLst>
          </p:cNvPr>
          <p:cNvGrpSpPr/>
          <p:nvPr userDrawn="1"/>
        </p:nvGrpSpPr>
        <p:grpSpPr>
          <a:xfrm>
            <a:off x="8976360" y="0"/>
            <a:ext cx="2941320" cy="1325562"/>
            <a:chOff x="8976360" y="0"/>
            <a:chExt cx="2941320" cy="1325562"/>
          </a:xfrm>
        </p:grpSpPr>
        <p:sp>
          <p:nvSpPr>
            <p:cNvPr id="13" name="Isosceles Triangle 10">
              <a:extLst>
                <a:ext uri="{FF2B5EF4-FFF2-40B4-BE49-F238E27FC236}">
                  <a16:creationId xmlns:a16="http://schemas.microsoft.com/office/drawing/2014/main" id="{FE3A3185-88BB-A6DC-A6E1-5D987DED0C74}"/>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E178E4-E4F8-917B-F20A-36084203DF73}"/>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A286E701-AEEF-D9C4-70B2-04E6A396B26D}"/>
              </a:ext>
            </a:extLst>
          </p:cNvPr>
          <p:cNvGrpSpPr/>
          <p:nvPr userDrawn="1"/>
        </p:nvGrpSpPr>
        <p:grpSpPr>
          <a:xfrm>
            <a:off x="7394095" y="5928360"/>
            <a:ext cx="1958340" cy="929640"/>
            <a:chOff x="7018020" y="5928360"/>
            <a:chExt cx="1958340" cy="929640"/>
          </a:xfrm>
        </p:grpSpPr>
        <p:sp>
          <p:nvSpPr>
            <p:cNvPr id="16" name="Isosceles Triangle 8">
              <a:extLst>
                <a:ext uri="{FF2B5EF4-FFF2-40B4-BE49-F238E27FC236}">
                  <a16:creationId xmlns:a16="http://schemas.microsoft.com/office/drawing/2014/main" id="{C784CF40-66C8-25AC-BDFC-A6517CA323EF}"/>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9">
              <a:extLst>
                <a:ext uri="{FF2B5EF4-FFF2-40B4-BE49-F238E27FC236}">
                  <a16:creationId xmlns:a16="http://schemas.microsoft.com/office/drawing/2014/main" id="{85AE7D11-8C2B-144B-E6AD-F112AFE4FEDC}"/>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descr="Text&#10;&#10;Description automatically generated">
            <a:extLst>
              <a:ext uri="{FF2B5EF4-FFF2-40B4-BE49-F238E27FC236}">
                <a16:creationId xmlns:a16="http://schemas.microsoft.com/office/drawing/2014/main" id="{DB7343D9-9D25-7ECC-B25F-690D83F19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spTree>
    <p:extLst>
      <p:ext uri="{BB962C8B-B14F-4D97-AF65-F5344CB8AC3E}">
        <p14:creationId xmlns:p14="http://schemas.microsoft.com/office/powerpoint/2010/main" val="75062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8040-97FC-48C7-E86C-EB201C593A6B}"/>
              </a:ext>
            </a:extLst>
          </p:cNvPr>
          <p:cNvSpPr>
            <a:spLocks noGrp="1"/>
          </p:cNvSpPr>
          <p:nvPr>
            <p:ph type="title"/>
          </p:nvPr>
        </p:nvSpPr>
        <p:spPr>
          <a:xfrm>
            <a:off x="1673098" y="365125"/>
            <a:ext cx="9682289" cy="1325564"/>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FB79C5D-7695-BE69-77BC-9B2FA5BE1463}"/>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lumMod val="7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267D86-772D-EABA-61A3-67BA03AC9E67}"/>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289379-4ECC-EFDB-E26C-AB9D9658C80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lumMod val="7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E20BB0F-0CCB-028E-B10B-BAF8918E01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D48D12D-7B16-29F6-5271-3492C1ADDEA0}"/>
              </a:ext>
            </a:extLst>
          </p:cNvPr>
          <p:cNvGrpSpPr/>
          <p:nvPr userDrawn="1"/>
        </p:nvGrpSpPr>
        <p:grpSpPr>
          <a:xfrm>
            <a:off x="-250641" y="-217790"/>
            <a:ext cx="1550159" cy="1553169"/>
            <a:chOff x="-252976" y="-477879"/>
            <a:chExt cx="1550159" cy="1553169"/>
          </a:xfrm>
        </p:grpSpPr>
        <p:sp>
          <p:nvSpPr>
            <p:cNvPr id="11" name="Rectangle 10">
              <a:extLst>
                <a:ext uri="{FF2B5EF4-FFF2-40B4-BE49-F238E27FC236}">
                  <a16:creationId xmlns:a16="http://schemas.microsoft.com/office/drawing/2014/main" id="{592C68DF-B5DE-5453-D1E0-35242FA07D2B}"/>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CA76BA86-730A-D712-E82E-3E4B369EDA9F}"/>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425A464E-B3A3-1C06-5B1A-C944FBC0B763}"/>
              </a:ext>
            </a:extLst>
          </p:cNvPr>
          <p:cNvGrpSpPr/>
          <p:nvPr userDrawn="1"/>
        </p:nvGrpSpPr>
        <p:grpSpPr>
          <a:xfrm>
            <a:off x="8976360" y="0"/>
            <a:ext cx="2941320" cy="1325562"/>
            <a:chOff x="8976360" y="0"/>
            <a:chExt cx="2941320" cy="1325562"/>
          </a:xfrm>
        </p:grpSpPr>
        <p:sp>
          <p:nvSpPr>
            <p:cNvPr id="15" name="Isosceles Triangle 10">
              <a:extLst>
                <a:ext uri="{FF2B5EF4-FFF2-40B4-BE49-F238E27FC236}">
                  <a16:creationId xmlns:a16="http://schemas.microsoft.com/office/drawing/2014/main" id="{2B1E5516-BB32-631C-6904-338D80EF88D9}"/>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855A640-4F0C-4B4F-7383-D45D2AB5D20A}"/>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1AEB03B6-1173-0840-9F2B-6BC0D1596341}"/>
              </a:ext>
            </a:extLst>
          </p:cNvPr>
          <p:cNvGrpSpPr/>
          <p:nvPr userDrawn="1"/>
        </p:nvGrpSpPr>
        <p:grpSpPr>
          <a:xfrm>
            <a:off x="7394095" y="5928360"/>
            <a:ext cx="1958340" cy="929640"/>
            <a:chOff x="7018020" y="5928360"/>
            <a:chExt cx="1958340" cy="929640"/>
          </a:xfrm>
        </p:grpSpPr>
        <p:sp>
          <p:nvSpPr>
            <p:cNvPr id="19" name="Isosceles Triangle 8">
              <a:extLst>
                <a:ext uri="{FF2B5EF4-FFF2-40B4-BE49-F238E27FC236}">
                  <a16:creationId xmlns:a16="http://schemas.microsoft.com/office/drawing/2014/main" id="{59DD7ED6-9793-DD6A-E851-2B418191E0B0}"/>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9">
              <a:extLst>
                <a:ext uri="{FF2B5EF4-FFF2-40B4-BE49-F238E27FC236}">
                  <a16:creationId xmlns:a16="http://schemas.microsoft.com/office/drawing/2014/main" id="{A58F9993-A5BF-03CC-D5BB-0A180D9CCCD9}"/>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descr="Text&#10;&#10;Description automatically generated">
            <a:extLst>
              <a:ext uri="{FF2B5EF4-FFF2-40B4-BE49-F238E27FC236}">
                <a16:creationId xmlns:a16="http://schemas.microsoft.com/office/drawing/2014/main" id="{FCA661AB-92A7-BF6C-146C-BE83A04C2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spTree>
    <p:extLst>
      <p:ext uri="{BB962C8B-B14F-4D97-AF65-F5344CB8AC3E}">
        <p14:creationId xmlns:p14="http://schemas.microsoft.com/office/powerpoint/2010/main" val="21273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2284-53CF-5DDE-004B-FB96E76DC163}"/>
              </a:ext>
            </a:extLst>
          </p:cNvPr>
          <p:cNvSpPr>
            <a:spLocks noGrp="1"/>
          </p:cNvSpPr>
          <p:nvPr>
            <p:ph type="title" hasCustomPrompt="1"/>
          </p:nvPr>
        </p:nvSpPr>
        <p:spPr>
          <a:xfrm>
            <a:off x="1749286" y="365125"/>
            <a:ext cx="9604513" cy="1325564"/>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GB" dirty="0"/>
              <a:t>Title</a:t>
            </a:r>
            <a:endParaRPr lang="en-US" dirty="0"/>
          </a:p>
        </p:txBody>
      </p:sp>
      <p:pic>
        <p:nvPicPr>
          <p:cNvPr id="6" name="Picture 5" descr="Text&#10;&#10;Description automatically generated">
            <a:extLst>
              <a:ext uri="{FF2B5EF4-FFF2-40B4-BE49-F238E27FC236}">
                <a16:creationId xmlns:a16="http://schemas.microsoft.com/office/drawing/2014/main" id="{F7054E68-5AEF-0857-0643-A991D38F9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grpSp>
        <p:nvGrpSpPr>
          <p:cNvPr id="7" name="Group 6">
            <a:extLst>
              <a:ext uri="{FF2B5EF4-FFF2-40B4-BE49-F238E27FC236}">
                <a16:creationId xmlns:a16="http://schemas.microsoft.com/office/drawing/2014/main" id="{B53D1FC9-4017-3FAA-F332-3C1DD86C62E8}"/>
              </a:ext>
            </a:extLst>
          </p:cNvPr>
          <p:cNvGrpSpPr/>
          <p:nvPr userDrawn="1"/>
        </p:nvGrpSpPr>
        <p:grpSpPr>
          <a:xfrm>
            <a:off x="7394095" y="5928360"/>
            <a:ext cx="1958340" cy="929640"/>
            <a:chOff x="7018020" y="5928360"/>
            <a:chExt cx="1958340" cy="929640"/>
          </a:xfrm>
        </p:grpSpPr>
        <p:sp>
          <p:nvSpPr>
            <p:cNvPr id="8" name="Isosceles Triangle 8">
              <a:extLst>
                <a:ext uri="{FF2B5EF4-FFF2-40B4-BE49-F238E27FC236}">
                  <a16:creationId xmlns:a16="http://schemas.microsoft.com/office/drawing/2014/main" id="{08E59B25-9364-B124-9D55-F13C050BCCF0}"/>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9">
              <a:extLst>
                <a:ext uri="{FF2B5EF4-FFF2-40B4-BE49-F238E27FC236}">
                  <a16:creationId xmlns:a16="http://schemas.microsoft.com/office/drawing/2014/main" id="{1F920803-2B7D-0A55-BA2D-867B6EF7B207}"/>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A505BF82-DDF2-6E19-BB00-5C18D7CBF314}"/>
              </a:ext>
            </a:extLst>
          </p:cNvPr>
          <p:cNvGrpSpPr/>
          <p:nvPr userDrawn="1"/>
        </p:nvGrpSpPr>
        <p:grpSpPr>
          <a:xfrm>
            <a:off x="-250641" y="-217790"/>
            <a:ext cx="1550159" cy="1553169"/>
            <a:chOff x="-252976" y="-477879"/>
            <a:chExt cx="1550159" cy="1553169"/>
          </a:xfrm>
        </p:grpSpPr>
        <p:sp>
          <p:nvSpPr>
            <p:cNvPr id="11" name="Rectangle 10">
              <a:extLst>
                <a:ext uri="{FF2B5EF4-FFF2-40B4-BE49-F238E27FC236}">
                  <a16:creationId xmlns:a16="http://schemas.microsoft.com/office/drawing/2014/main" id="{261803BF-4878-EC09-B867-63F7C1319F85}"/>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4A1EB1FC-863A-D6F2-685A-E40E768190C0}"/>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4F58F328-C309-E3D0-41B4-C8A0B7F3536A}"/>
              </a:ext>
            </a:extLst>
          </p:cNvPr>
          <p:cNvGrpSpPr/>
          <p:nvPr userDrawn="1"/>
        </p:nvGrpSpPr>
        <p:grpSpPr>
          <a:xfrm>
            <a:off x="8976360" y="0"/>
            <a:ext cx="2941320" cy="1325562"/>
            <a:chOff x="8976360" y="0"/>
            <a:chExt cx="2941320" cy="1325562"/>
          </a:xfrm>
        </p:grpSpPr>
        <p:sp>
          <p:nvSpPr>
            <p:cNvPr id="14" name="Isosceles Triangle 10">
              <a:extLst>
                <a:ext uri="{FF2B5EF4-FFF2-40B4-BE49-F238E27FC236}">
                  <a16:creationId xmlns:a16="http://schemas.microsoft.com/office/drawing/2014/main" id="{9EE07B15-AE94-1509-F11F-1BD79A2111D3}"/>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23EEA36-D74D-BF9F-228D-5911FB4B2668}"/>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39438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43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59640A-C5B7-E6C6-259F-48A87EF7AE65}"/>
              </a:ext>
            </a:extLst>
          </p:cNvPr>
          <p:cNvSpPr/>
          <p:nvPr userDrawn="1"/>
        </p:nvSpPr>
        <p:spPr>
          <a:xfrm rot="2695553">
            <a:off x="1716359" y="363515"/>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Isosceles Triangle 5">
            <a:extLst>
              <a:ext uri="{FF2B5EF4-FFF2-40B4-BE49-F238E27FC236}">
                <a16:creationId xmlns:a16="http://schemas.microsoft.com/office/drawing/2014/main" id="{0EE0CB6E-4250-A0C0-8073-43934B87D1C2}"/>
              </a:ext>
            </a:extLst>
          </p:cNvPr>
          <p:cNvSpPr/>
          <p:nvPr userDrawn="1"/>
        </p:nvSpPr>
        <p:spPr>
          <a:xfrm rot="8387204">
            <a:off x="8456846" y="4861023"/>
            <a:ext cx="4648350" cy="2430552"/>
          </a:xfrm>
          <a:prstGeom prst="triangle">
            <a:avLst>
              <a:gd name="adj" fmla="val 39959"/>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9" name="Triangle 8">
            <a:extLst>
              <a:ext uri="{FF2B5EF4-FFF2-40B4-BE49-F238E27FC236}">
                <a16:creationId xmlns:a16="http://schemas.microsoft.com/office/drawing/2014/main" id="{A060E5FD-72DA-9CC5-B3F0-8871D0F86234}"/>
              </a:ext>
            </a:extLst>
          </p:cNvPr>
          <p:cNvSpPr/>
          <p:nvPr userDrawn="1"/>
        </p:nvSpPr>
        <p:spPr>
          <a:xfrm rot="10800000">
            <a:off x="197708" y="175433"/>
            <a:ext cx="2743200" cy="2451387"/>
          </a:xfrm>
          <a:prstGeom prst="triangle">
            <a:avLst>
              <a:gd name="adj" fmla="val 100000"/>
            </a:avLst>
          </a:prstGeom>
          <a:solidFill>
            <a:schemeClr val="accent4">
              <a:lumMod val="40000"/>
              <a:lumOff val="60000"/>
              <a:alpha val="48133"/>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46BDA0C-8CE4-C6FA-457E-D8B628A62A8E}"/>
              </a:ext>
            </a:extLst>
          </p:cNvPr>
          <p:cNvSpPr>
            <a:spLocks noGrp="1"/>
          </p:cNvSpPr>
          <p:nvPr>
            <p:ph type="title"/>
          </p:nvPr>
        </p:nvSpPr>
        <p:spPr>
          <a:xfrm>
            <a:off x="839788" y="457200"/>
            <a:ext cx="3932237" cy="1600200"/>
          </a:xfrm>
        </p:spPr>
        <p:txBody>
          <a:bodyPr anchor="b">
            <a:normAutofit/>
          </a:bodyPr>
          <a:lstStyle>
            <a:lvl1pPr>
              <a:defRPr sz="36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94368-D8A3-B549-C19A-3F4D2046D350}"/>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155987D-C3F7-46B5-9EA9-05A8E7D12D10}"/>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1" name="Picture 10" descr="Text&#10;&#10;Description automatically generated">
            <a:extLst>
              <a:ext uri="{FF2B5EF4-FFF2-40B4-BE49-F238E27FC236}">
                <a16:creationId xmlns:a16="http://schemas.microsoft.com/office/drawing/2014/main" id="{43B6F4C6-C40E-9AEB-8CCD-96AE1A385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70" y="6000477"/>
            <a:ext cx="2705179" cy="656273"/>
          </a:xfrm>
          <a:prstGeom prst="rect">
            <a:avLst/>
          </a:prstGeom>
        </p:spPr>
      </p:pic>
    </p:spTree>
    <p:extLst>
      <p:ext uri="{BB962C8B-B14F-4D97-AF65-F5344CB8AC3E}">
        <p14:creationId xmlns:p14="http://schemas.microsoft.com/office/powerpoint/2010/main" val="265359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Isosceles Triangle 5">
            <a:extLst>
              <a:ext uri="{FF2B5EF4-FFF2-40B4-BE49-F238E27FC236}">
                <a16:creationId xmlns:a16="http://schemas.microsoft.com/office/drawing/2014/main" id="{EE9C0841-2D1E-0590-CDF0-BF790DA06427}"/>
              </a:ext>
            </a:extLst>
          </p:cNvPr>
          <p:cNvSpPr/>
          <p:nvPr userDrawn="1"/>
        </p:nvSpPr>
        <p:spPr>
          <a:xfrm rot="8387204">
            <a:off x="8456846" y="4861023"/>
            <a:ext cx="4648350" cy="2430552"/>
          </a:xfrm>
          <a:prstGeom prst="triangle">
            <a:avLst>
              <a:gd name="adj" fmla="val 39959"/>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83E81359-F875-117F-6088-FFFC2A8CB3F4}"/>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426A23A-A504-C840-EE5B-6C3A26E4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riangle 7">
            <a:extLst>
              <a:ext uri="{FF2B5EF4-FFF2-40B4-BE49-F238E27FC236}">
                <a16:creationId xmlns:a16="http://schemas.microsoft.com/office/drawing/2014/main" id="{65A05AF9-BBE7-5693-D4FC-5D30E8A3D2F6}"/>
              </a:ext>
            </a:extLst>
          </p:cNvPr>
          <p:cNvSpPr/>
          <p:nvPr userDrawn="1"/>
        </p:nvSpPr>
        <p:spPr>
          <a:xfrm rot="10800000">
            <a:off x="197708" y="175433"/>
            <a:ext cx="2743200" cy="2451387"/>
          </a:xfrm>
          <a:prstGeom prst="triangle">
            <a:avLst>
              <a:gd name="adj" fmla="val 100000"/>
            </a:avLst>
          </a:prstGeom>
          <a:solidFill>
            <a:schemeClr val="accent4">
              <a:lumMod val="40000"/>
              <a:lumOff val="60000"/>
              <a:alpha val="48133"/>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FABB88A6-16E3-4816-3602-3A9794177977}"/>
              </a:ext>
            </a:extLst>
          </p:cNvPr>
          <p:cNvSpPr/>
          <p:nvPr userDrawn="1"/>
        </p:nvSpPr>
        <p:spPr>
          <a:xfrm rot="2695553">
            <a:off x="1716359" y="363515"/>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1FD72D9-1396-4529-C7E6-D88D945C84A0}"/>
              </a:ext>
            </a:extLst>
          </p:cNvPr>
          <p:cNvSpPr>
            <a:spLocks noGrp="1"/>
          </p:cNvSpPr>
          <p:nvPr>
            <p:ph type="title"/>
          </p:nvPr>
        </p:nvSpPr>
        <p:spPr>
          <a:xfrm>
            <a:off x="839788" y="457200"/>
            <a:ext cx="3932237" cy="1600200"/>
          </a:xfrm>
        </p:spPr>
        <p:txBody>
          <a:bodyPr anchor="b">
            <a:normAutofit/>
          </a:bodyPr>
          <a:lstStyle>
            <a:lvl1pPr>
              <a:defRPr sz="36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descr="Text&#10;&#10;Description automatically generated">
            <a:extLst>
              <a:ext uri="{FF2B5EF4-FFF2-40B4-BE49-F238E27FC236}">
                <a16:creationId xmlns:a16="http://schemas.microsoft.com/office/drawing/2014/main" id="{438483F1-30C9-714E-A43B-1D354BB90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69" y="6000477"/>
            <a:ext cx="2705179" cy="656273"/>
          </a:xfrm>
          <a:prstGeom prst="rect">
            <a:avLst/>
          </a:prstGeom>
        </p:spPr>
      </p:pic>
    </p:spTree>
    <p:extLst>
      <p:ext uri="{BB962C8B-B14F-4D97-AF65-F5344CB8AC3E}">
        <p14:creationId xmlns:p14="http://schemas.microsoft.com/office/powerpoint/2010/main" val="364948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8BDBB-3130-E45E-ADDB-5905F9559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BD4260-47D2-39EE-DA27-774B1530C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337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1854485" y="4741162"/>
            <a:ext cx="9448515" cy="150340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rPr sz="1552"/>
              <a:t>Body Level One</a:t>
            </a:r>
          </a:p>
          <a:p>
            <a:pPr lvl="1"/>
            <a:r>
              <a:rPr sz="1552"/>
              <a:t>Body Level Two</a:t>
            </a:r>
          </a:p>
          <a:p>
            <a:pPr lvl="2"/>
            <a:r>
              <a:rPr sz="1552"/>
              <a:t>Body Level Three</a:t>
            </a:r>
          </a:p>
          <a:p>
            <a:pPr lvl="3"/>
            <a:r>
              <a:rPr sz="1552"/>
              <a:t>Body Level Four</a:t>
            </a:r>
          </a:p>
          <a:p>
            <a:pPr lvl="4"/>
            <a:r>
              <a:rPr sz="1552"/>
              <a:t>Body Level Five</a:t>
            </a:r>
          </a:p>
        </p:txBody>
      </p:sp>
      <p:sp>
        <p:nvSpPr>
          <p:cNvPr id="6" name="Rialtas na hÉireann | Government of Ireland"/>
          <p:cNvSpPr txBox="1"/>
          <p:nvPr/>
        </p:nvSpPr>
        <p:spPr>
          <a:xfrm>
            <a:off x="720724" y="6305902"/>
            <a:ext cx="5974392"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a:latin typeface="+mn-lt"/>
              </a:rPr>
              <a:t>  An Roinn Tithíochta,</a:t>
            </a:r>
            <a:r>
              <a:rPr lang="en-GB" sz="900" b="1" baseline="0">
                <a:latin typeface="+mn-lt"/>
              </a:rPr>
              <a:t> </a:t>
            </a:r>
            <a:r>
              <a:rPr lang="en-GB" sz="900" b="1">
                <a:latin typeface="+mn-lt"/>
              </a:rPr>
              <a:t>Pleanála agus Rialtais Áitiúil </a:t>
            </a:r>
            <a:r>
              <a:rPr lang="en-GB" sz="900">
                <a:latin typeface="+mn-lt"/>
              </a:rPr>
              <a:t>|</a:t>
            </a:r>
            <a:r>
              <a:rPr lang="en-GB" sz="900" baseline="0">
                <a:latin typeface="+mn-lt"/>
              </a:rPr>
              <a:t> </a:t>
            </a:r>
            <a:r>
              <a:rPr lang="en-GB" sz="900">
                <a:latin typeface="+mn-lt"/>
              </a:rPr>
              <a:t>Department of</a:t>
            </a:r>
            <a:r>
              <a:rPr lang="en-GB" sz="900" baseline="0">
                <a:latin typeface="+mn-lt"/>
              </a:rPr>
              <a:t> </a:t>
            </a:r>
            <a:r>
              <a:rPr lang="en-GB" sz="900">
                <a:latin typeface="+mn-lt"/>
              </a:rPr>
              <a:t>Housing,</a:t>
            </a:r>
            <a:r>
              <a:rPr lang="en-GB" sz="900" baseline="0">
                <a:latin typeface="+mn-lt"/>
              </a:rPr>
              <a:t> </a:t>
            </a:r>
            <a:r>
              <a:rPr lang="en-GB" sz="900">
                <a:latin typeface="+mn-lt"/>
              </a:rPr>
              <a:t>Planning and Local Government</a:t>
            </a:r>
            <a:endParaRPr sz="900">
              <a:latin typeface="+mn-lt"/>
            </a:endParaRPr>
          </a:p>
        </p:txBody>
      </p:sp>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3" name="Text Placeholder 2"/>
          <p:cNvSpPr>
            <a:spLocks noGrp="1"/>
          </p:cNvSpPr>
          <p:nvPr>
            <p:ph type="body" idx="1"/>
          </p:nvPr>
        </p:nvSpPr>
        <p:spPr>
          <a:xfrm>
            <a:off x="720725" y="1825625"/>
            <a:ext cx="962643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 Third level</a:t>
            </a:r>
          </a:p>
          <a:p>
            <a:pPr lvl="3"/>
            <a:r>
              <a:rPr lang="en-US"/>
              <a:t>  Fourth level</a:t>
            </a:r>
          </a:p>
          <a:p>
            <a:pPr lvl="4"/>
            <a:r>
              <a:rPr lang="en-US"/>
              <a:t> Fifth level</a:t>
            </a:r>
          </a:p>
        </p:txBody>
      </p:sp>
      <p:sp>
        <p:nvSpPr>
          <p:cNvPr id="4" name="Title Placeholder 3"/>
          <p:cNvSpPr>
            <a:spLocks noGrp="1"/>
          </p:cNvSpPr>
          <p:nvPr>
            <p:ph type="title"/>
          </p:nvPr>
        </p:nvSpPr>
        <p:spPr>
          <a:xfrm>
            <a:off x="705521" y="371123"/>
            <a:ext cx="9641637" cy="1143000"/>
          </a:xfrm>
          <a:prstGeom prst="rect">
            <a:avLst/>
          </a:prstGeom>
        </p:spPr>
        <p:txBody>
          <a:bodyPr vert="horz" lIns="91440" tIns="45720" rIns="91440" bIns="45720" rtlCol="0" anchor="t">
            <a:normAutofit/>
          </a:bodyPr>
          <a:lstStyle/>
          <a:p>
            <a:r>
              <a:rPr lang="en-US"/>
              <a:t>Title Text</a:t>
            </a:r>
          </a:p>
        </p:txBody>
      </p:sp>
    </p:spTree>
    <p:extLst>
      <p:ext uri="{BB962C8B-B14F-4D97-AF65-F5344CB8AC3E}">
        <p14:creationId xmlns:p14="http://schemas.microsoft.com/office/powerpoint/2010/main" val="29188920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ransition spd="med"/>
  <p:txStyles>
    <p:title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p:titleStyle>
    <p:bodyStyle>
      <a:lvl1pPr marL="0" marR="0" indent="0" algn="l" defTabSz="412750" eaLnBrk="1" fontAlgn="auto" latinLnBrk="0" hangingPunct="1">
        <a:lnSpc>
          <a:spcPct val="110000"/>
        </a:lnSpc>
        <a:spcBef>
          <a:spcPts val="0"/>
        </a:spcBef>
        <a:spcAft>
          <a:spcPts val="0"/>
        </a:spcAft>
        <a:buClrTx/>
        <a:buSzTx/>
        <a:buFontTx/>
        <a:buNone/>
        <a:tabLst/>
        <a:defRPr sz="4400" b="0" i="0" u="none" strike="noStrike" cap="none" spc="-75" baseline="0">
          <a:ln>
            <a:noFill/>
          </a:ln>
          <a:solidFill>
            <a:srgbClr val="5E5E5E"/>
          </a:solidFill>
          <a:uFillTx/>
          <a:latin typeface="+mn-lt"/>
          <a:ea typeface="Open Sans"/>
          <a:cs typeface="Open Sans"/>
          <a:sym typeface="Open Sans"/>
        </a:defRPr>
      </a:lvl1pPr>
      <a:lvl2pPr marL="0" marR="0" indent="114300" algn="l" defTabSz="412750" eaLnBrk="1" fontAlgn="auto" latinLnBrk="0" hangingPunct="1">
        <a:lnSpc>
          <a:spcPct val="110000"/>
        </a:lnSpc>
        <a:spcBef>
          <a:spcPts val="0"/>
        </a:spcBef>
        <a:spcAft>
          <a:spcPts val="0"/>
        </a:spcAft>
        <a:buClrTx/>
        <a:buSzTx/>
        <a:buFontTx/>
        <a:buNone/>
        <a:tabLst/>
        <a:defRPr sz="3000" b="0" i="0" u="none" strike="noStrike" cap="none" spc="-75"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75"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75" baseline="0">
          <a:ln>
            <a:noFill/>
          </a:ln>
          <a:solidFill>
            <a:srgbClr val="5E5E5E"/>
          </a:solidFill>
          <a:uFillTx/>
          <a:latin typeface="+mn-lt"/>
          <a:ea typeface="Open Sans"/>
          <a:cs typeface="Open Sans"/>
          <a:sym typeface="Open Sans"/>
        </a:defRPr>
      </a:lvl4pPr>
      <a:lvl5pPr marL="144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75"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p:bodyStyle>
    <p:otherStyle>
      <a:lvl1pPr marL="0" marR="0" indent="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1pPr>
      <a:lvl2pPr marL="0" marR="0" indent="1143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2pPr>
      <a:lvl3pPr marL="0" marR="0" indent="2286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3pPr>
      <a:lvl4pPr marL="0" marR="0" indent="3429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4pPr>
      <a:lvl5pPr marL="0" marR="0" indent="4572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5pPr>
      <a:lvl6pPr marL="0" marR="0" indent="5715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6pPr>
      <a:lvl7pPr marL="0" marR="0" indent="6858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7pPr>
      <a:lvl8pPr marL="0" marR="0" indent="8001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8pPr>
      <a:lvl9pPr marL="0" marR="0" indent="9144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168400" y="381000"/>
            <a:ext cx="985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1151467" y="1219200"/>
            <a:ext cx="9889067"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029" name="Straight Connector 7"/>
          <p:cNvCxnSpPr>
            <a:cxnSpLocks noChangeShapeType="1"/>
          </p:cNvCxnSpPr>
          <p:nvPr userDrawn="1"/>
        </p:nvCxnSpPr>
        <p:spPr bwMode="auto">
          <a:xfrm>
            <a:off x="304800" y="5486400"/>
            <a:ext cx="11582400" cy="1588"/>
          </a:xfrm>
          <a:prstGeom prst="line">
            <a:avLst/>
          </a:prstGeom>
          <a:noFill/>
          <a:ln w="38100">
            <a:solidFill>
              <a:srgbClr val="029434"/>
            </a:solidFill>
            <a:round/>
            <a:headEnd/>
            <a:tailEnd/>
          </a:ln>
        </p:spPr>
      </p:cxnSp>
      <p:pic>
        <p:nvPicPr>
          <p:cNvPr id="9" name="Picture 8" descr="NIEA Logo.png"/>
          <p:cNvPicPr>
            <a:picLocks noChangeAspect="1"/>
          </p:cNvPicPr>
          <p:nvPr userDrawn="1"/>
        </p:nvPicPr>
        <p:blipFill>
          <a:blip r:embed="rId13"/>
          <a:stretch>
            <a:fillRect/>
          </a:stretch>
        </p:blipFill>
        <p:spPr>
          <a:xfrm>
            <a:off x="1198764" y="5949280"/>
            <a:ext cx="3569877" cy="585038"/>
          </a:xfrm>
          <a:prstGeom prst="rect">
            <a:avLst/>
          </a:prstGeom>
        </p:spPr>
      </p:pic>
      <p:pic>
        <p:nvPicPr>
          <p:cNvPr id="10" name="Picture 9" descr="Agency Statement.png"/>
          <p:cNvPicPr>
            <a:picLocks noChangeAspect="1"/>
          </p:cNvPicPr>
          <p:nvPr userDrawn="1"/>
        </p:nvPicPr>
        <p:blipFill>
          <a:blip r:embed="rId14"/>
          <a:stretch>
            <a:fillRect/>
          </a:stretch>
        </p:blipFill>
        <p:spPr>
          <a:xfrm>
            <a:off x="7414727" y="5953349"/>
            <a:ext cx="3619815" cy="681094"/>
          </a:xfrm>
          <a:prstGeom prst="rect">
            <a:avLst/>
          </a:prstGeom>
        </p:spPr>
      </p:pic>
      <p:sp>
        <p:nvSpPr>
          <p:cNvPr id="7" name="Rectangle 6"/>
          <p:cNvSpPr/>
          <p:nvPr userDrawn="1"/>
        </p:nvSpPr>
        <p:spPr>
          <a:xfrm>
            <a:off x="1117599" y="5535376"/>
            <a:ext cx="9916943" cy="261610"/>
          </a:xfrm>
          <a:prstGeom prst="rect">
            <a:avLst/>
          </a:prstGeom>
        </p:spPr>
        <p:txBody>
          <a:bodyPr wrap="square">
            <a:spAutoFit/>
          </a:bodyPr>
          <a:lstStyle/>
          <a:p>
            <a:pPr algn="ctr"/>
            <a:r>
              <a:rPr lang="en-GB" sz="1100" b="1" i="1" dirty="0">
                <a:solidFill>
                  <a:srgbClr val="142062"/>
                </a:solidFill>
                <a:latin typeface="Arial" charset="0"/>
                <a:ea typeface="Arial" charset="0"/>
                <a:cs typeface="Arial" charset="0"/>
              </a:rPr>
              <a:t>Sustainability </a:t>
            </a:r>
            <a:r>
              <a:rPr lang="en-GB" sz="1100" b="0" i="1" dirty="0">
                <a:solidFill>
                  <a:srgbClr val="142062"/>
                </a:solidFill>
                <a:latin typeface="Arial" charset="0"/>
                <a:ea typeface="Arial" charset="0"/>
                <a:cs typeface="Arial" charset="0"/>
              </a:rPr>
              <a:t>at the heart</a:t>
            </a:r>
            <a:r>
              <a:rPr lang="en-GB" sz="1100" b="0" i="1" baseline="0" dirty="0">
                <a:solidFill>
                  <a:srgbClr val="142062"/>
                </a:solidFill>
                <a:latin typeface="Arial" charset="0"/>
                <a:ea typeface="Arial" charset="0"/>
                <a:cs typeface="Arial" charset="0"/>
              </a:rPr>
              <a:t> of a</a:t>
            </a:r>
            <a:r>
              <a:rPr lang="en-GB" sz="1100" b="0" i="1" dirty="0">
                <a:solidFill>
                  <a:srgbClr val="142062"/>
                </a:solidFill>
                <a:latin typeface="Arial" charset="0"/>
                <a:ea typeface="Arial" charset="0"/>
                <a:cs typeface="Arial" charset="0"/>
              </a:rPr>
              <a:t> living, working, active landscape</a:t>
            </a:r>
            <a:r>
              <a:rPr lang="en-GB" sz="1100" b="0" i="1" baseline="0" dirty="0">
                <a:solidFill>
                  <a:srgbClr val="142062"/>
                </a:solidFill>
                <a:latin typeface="Arial" charset="0"/>
                <a:ea typeface="Arial" charset="0"/>
                <a:cs typeface="Arial" charset="0"/>
              </a:rPr>
              <a:t> valued by everyone.</a:t>
            </a:r>
            <a:endParaRPr lang="en-US" sz="1100" b="0" i="1" dirty="0">
              <a:solidFill>
                <a:srgbClr val="142062"/>
              </a:solidFill>
              <a:latin typeface="Arial" charset="0"/>
              <a:ea typeface="Arial" charset="0"/>
              <a:cs typeface="Arial" charset="0"/>
            </a:endParaRPr>
          </a:p>
        </p:txBody>
      </p:sp>
    </p:spTree>
    <p:extLst>
      <p:ext uri="{BB962C8B-B14F-4D97-AF65-F5344CB8AC3E}">
        <p14:creationId xmlns:p14="http://schemas.microsoft.com/office/powerpoint/2010/main" val="183101460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168400" y="381000"/>
            <a:ext cx="985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1151467" y="1219200"/>
            <a:ext cx="9889067"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029" name="Straight Connector 7"/>
          <p:cNvCxnSpPr>
            <a:cxnSpLocks noChangeShapeType="1"/>
          </p:cNvCxnSpPr>
          <p:nvPr userDrawn="1"/>
        </p:nvCxnSpPr>
        <p:spPr bwMode="auto">
          <a:xfrm>
            <a:off x="304800" y="5486400"/>
            <a:ext cx="11582400" cy="1588"/>
          </a:xfrm>
          <a:prstGeom prst="line">
            <a:avLst/>
          </a:prstGeom>
          <a:noFill/>
          <a:ln w="38100">
            <a:solidFill>
              <a:srgbClr val="089A54"/>
            </a:solidFill>
            <a:round/>
            <a:headEnd/>
            <a:tailEnd/>
          </a:ln>
        </p:spPr>
      </p:cxnSp>
      <p:pic>
        <p:nvPicPr>
          <p:cNvPr id="7" name="Picture 6" descr="A4 DAERA Logo process.png"/>
          <p:cNvPicPr>
            <a:picLocks noChangeAspect="1"/>
          </p:cNvPicPr>
          <p:nvPr userDrawn="1"/>
        </p:nvPicPr>
        <p:blipFill>
          <a:blip r:embed="rId3" cstate="print"/>
          <a:stretch>
            <a:fillRect/>
          </a:stretch>
        </p:blipFill>
        <p:spPr>
          <a:xfrm>
            <a:off x="1117600" y="5791200"/>
            <a:ext cx="4169387" cy="786332"/>
          </a:xfrm>
          <a:prstGeom prst="rect">
            <a:avLst/>
          </a:prstGeom>
        </p:spPr>
      </p:pic>
    </p:spTree>
    <p:extLst>
      <p:ext uri="{BB962C8B-B14F-4D97-AF65-F5344CB8AC3E}">
        <p14:creationId xmlns:p14="http://schemas.microsoft.com/office/powerpoint/2010/main" val="4116508740"/>
      </p:ext>
    </p:extLst>
  </p:cSld>
  <p:clrMap bg1="lt1" tx1="dk1" bg2="lt2" tx2="dk2" accent1="accent1" accent2="accent2" accent3="accent3" accent4="accent4" accent5="accent5" accent6="accent6" hlink="hlink" folHlink="folHlink"/>
  <p:sldLayoutIdLst>
    <p:sldLayoutId id="2147483694" r:id="rId1"/>
  </p:sldLayoutIdLst>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2.tmp"/><Relationship Id="rId4" Type="http://schemas.openxmlformats.org/officeDocument/2006/relationships/image" Target="../media/image21.tmp"/></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7" Type="http://schemas.openxmlformats.org/officeDocument/2006/relationships/image" Target="../media/image26.tm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hyperlink" Target="https://www.epa.ie/publications/monitoring--assessment/freshwater--marine/EPA_WaterQualityReport2016_2021.pdf" TargetMode="External"/><Relationship Id="rId5" Type="http://schemas.openxmlformats.org/officeDocument/2006/relationships/image" Target="../media/image25.tmp"/><Relationship Id="rId4" Type="http://schemas.openxmlformats.org/officeDocument/2006/relationships/image" Target="../media/image24.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www.catchments.i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hyperlink" Target="https://www.epa.ie/publications/monitoring--assessment/freshwater--marine/EPA_WaterQualityReport2016_2021.pdf" TargetMode="External"/><Relationship Id="rId4" Type="http://schemas.openxmlformats.org/officeDocument/2006/relationships/image" Target="../media/image29.tmp"/></Relationships>
</file>

<file path=ppt/slides/_rels/slide22.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2.tmp"/><Relationship Id="rId4" Type="http://schemas.openxmlformats.org/officeDocument/2006/relationships/image" Target="../media/image31.tmp"/></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5.tmp"/><Relationship Id="rId4" Type="http://schemas.openxmlformats.org/officeDocument/2006/relationships/image" Target="../media/image34.tmp"/></Relationships>
</file>

<file path=ppt/slides/_rels/slide2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hyperlink" Target="https://www.catchments.ie/next-generation-pollution-impact-potential-maps-launched/" TargetMode="Externa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tmp"/><Relationship Id="rId7" Type="http://schemas.openxmlformats.org/officeDocument/2006/relationships/hyperlink" Target="https://www.catchments.ie/data/#/?_k=8o3o9x"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s://gis.epa.ie/EPAMaps/Water" TargetMode="External"/><Relationship Id="rId5" Type="http://schemas.openxmlformats.org/officeDocument/2006/relationships/hyperlink" Target="https://lawaters.ie/priority-areas-for-action/" TargetMode="External"/><Relationship Id="rId4" Type="http://schemas.openxmlformats.org/officeDocument/2006/relationships/image" Target="../media/image40.tmp"/></Relationships>
</file>

<file path=ppt/slides/_rels/slide27.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hyperlink" Target="https://nfgws.ie/wp-content/uploads/2019/06/Handbook-mitigation-actions-November-2020.pdf" TargetMode="External"/><Relationship Id="rId3" Type="http://schemas.openxmlformats.org/officeDocument/2006/relationships/hyperlink" Target="https://www.catchments.ie/updated-draft-catchment-assessments-published-by-epa/" TargetMode="External"/><Relationship Id="rId7" Type="http://schemas.openxmlformats.org/officeDocument/2006/relationships/hyperlink" Target="https://www.catchments.ie/ifa-smart-farming-sources-and-solutions-the-link-between-our-soils-water-quality-and-how-to-use-the-pip-maps-on-catchments-ie/ifa-how-to-use-pip-maps/"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catchments.ie/next-generation-pollution-impact-potential-maps-launched/" TargetMode="External"/><Relationship Id="rId5" Type="http://schemas.openxmlformats.org/officeDocument/2006/relationships/hyperlink" Target="https://gis.epa.ie/GetData/Download" TargetMode="External"/><Relationship Id="rId10" Type="http://schemas.openxmlformats.org/officeDocument/2006/relationships/hyperlink" Target="https://lawaters.ie/priority-areas-for-action/" TargetMode="External"/><Relationship Id="rId4" Type="http://schemas.openxmlformats.org/officeDocument/2006/relationships/hyperlink" Target="https://gis.epa.ie/EPAMaps/Water" TargetMode="External"/><Relationship Id="rId9" Type="http://schemas.openxmlformats.org/officeDocument/2006/relationships/hyperlink" Target="https://www.epa.ie/publications/monitoring--assessment/freshwater--marine/EPA_WaterQualityReport2016_2021.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ni-environment.gov.uk/water/wfd/public_partic"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42.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42.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42.png"/><Relationship Id="rId7" Type="http://schemas.openxmlformats.org/officeDocument/2006/relationships/image" Target="../media/image51.png"/><Relationship Id="rId12"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50.png"/><Relationship Id="rId11" Type="http://schemas.openxmlformats.org/officeDocument/2006/relationships/diagramColors" Target="../diagrams/colors9.xml"/><Relationship Id="rId5" Type="http://schemas.openxmlformats.org/officeDocument/2006/relationships/image" Target="../media/image49.png"/><Relationship Id="rId10" Type="http://schemas.openxmlformats.org/officeDocument/2006/relationships/diagramQuickStyle" Target="../diagrams/quickStyle9.xml"/><Relationship Id="rId4" Type="http://schemas.openxmlformats.org/officeDocument/2006/relationships/image" Target="../media/image43.png"/><Relationship Id="rId9"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image" Target="../media/image42.png"/><Relationship Id="rId7" Type="http://schemas.openxmlformats.org/officeDocument/2006/relationships/diagramData" Target="../diagrams/data10.xml"/><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54.png"/><Relationship Id="rId11" Type="http://schemas.microsoft.com/office/2007/relationships/diagramDrawing" Target="../diagrams/drawing10.xml"/><Relationship Id="rId5" Type="http://schemas.openxmlformats.org/officeDocument/2006/relationships/image" Target="../media/image53.png"/><Relationship Id="rId10" Type="http://schemas.openxmlformats.org/officeDocument/2006/relationships/diagramColors" Target="../diagrams/colors10.xml"/><Relationship Id="rId4" Type="http://schemas.openxmlformats.org/officeDocument/2006/relationships/image" Target="../media/image52.png"/><Relationship Id="rId9"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2.png"/><Relationship Id="rId7" Type="http://schemas.openxmlformats.org/officeDocument/2006/relationships/diagramQuickStyle" Target="../diagrams/quickStyle11.xml"/><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55.png"/><Relationship Id="rId9" Type="http://schemas.microsoft.com/office/2007/relationships/diagramDrawing" Target="../diagrams/drawing11.xml"/></Relationships>
</file>

<file path=ppt/slides/_rels/slide3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2.png"/><Relationship Id="rId7" Type="http://schemas.openxmlformats.org/officeDocument/2006/relationships/diagramColors" Target="../diagrams/colors12.xm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6.png"/><Relationship Id="rId7" Type="http://schemas.openxmlformats.org/officeDocument/2006/relationships/diagramColors" Target="../diagrams/colors13.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2.png"/><Relationship Id="rId7" Type="http://schemas.openxmlformats.org/officeDocument/2006/relationships/diagramColors" Target="../diagrams/colors14.xml"/><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diagramDrawing" Target="../diagrams/drawing15.xml"/><Relationship Id="rId3" Type="http://schemas.openxmlformats.org/officeDocument/2006/relationships/image" Target="../media/image42.png"/><Relationship Id="rId7" Type="http://schemas.openxmlformats.org/officeDocument/2006/relationships/image" Target="../media/image60.png"/><Relationship Id="rId12" Type="http://schemas.openxmlformats.org/officeDocument/2006/relationships/diagramColors" Target="../diagrams/colors15.xml"/><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59.png"/><Relationship Id="rId11" Type="http://schemas.openxmlformats.org/officeDocument/2006/relationships/diagramQuickStyle" Target="../diagrams/quickStyle15.xml"/><Relationship Id="rId5" Type="http://schemas.openxmlformats.org/officeDocument/2006/relationships/image" Target="../media/image58.png"/><Relationship Id="rId10" Type="http://schemas.openxmlformats.org/officeDocument/2006/relationships/diagramLayout" Target="../diagrams/layout15.xml"/><Relationship Id="rId4" Type="http://schemas.openxmlformats.org/officeDocument/2006/relationships/image" Target="../media/image57.png"/><Relationship Id="rId9" Type="http://schemas.openxmlformats.org/officeDocument/2006/relationships/diagramData" Target="../diagrams/data15.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2.png"/><Relationship Id="rId7" Type="http://schemas.openxmlformats.org/officeDocument/2006/relationships/diagramColors" Target="../diagrams/colors16.xml"/><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63.png"/><Relationship Id="rId7" Type="http://schemas.openxmlformats.org/officeDocument/2006/relationships/diagramLayout" Target="../diagrams/layout17.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7.xml"/><Relationship Id="rId5" Type="http://schemas.openxmlformats.org/officeDocument/2006/relationships/hyperlink" Target="https://www.afbini.gov.uk/sites/afbini.gov.uk/files/publications/RePhoKUs%20report%20October%202020x.pdf" TargetMode="External"/><Relationship Id="rId10" Type="http://schemas.microsoft.com/office/2007/relationships/diagramDrawing" Target="../diagrams/drawing17.xml"/><Relationship Id="rId4" Type="http://schemas.openxmlformats.org/officeDocument/2006/relationships/image" Target="../media/image58.png"/><Relationship Id="rId9" Type="http://schemas.openxmlformats.org/officeDocument/2006/relationships/diagramColors" Target="../diagrams/colors17.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42.png"/><Relationship Id="rId7" Type="http://schemas.openxmlformats.org/officeDocument/2006/relationships/diagramQuickStyle" Target="../diagrams/quickStyle18.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64.png"/><Relationship Id="rId9" Type="http://schemas.microsoft.com/office/2007/relationships/diagramDrawing" Target="../diagrams/drawing18.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image" Target="../media/image42.png"/><Relationship Id="rId7" Type="http://schemas.openxmlformats.org/officeDocument/2006/relationships/diagramData" Target="../diagrams/data19.xml"/><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image" Target="../media/image67.png"/><Relationship Id="rId11" Type="http://schemas.microsoft.com/office/2007/relationships/diagramDrawing" Target="../diagrams/drawing19.xml"/><Relationship Id="rId5" Type="http://schemas.openxmlformats.org/officeDocument/2006/relationships/image" Target="../media/image66.png"/><Relationship Id="rId10" Type="http://schemas.openxmlformats.org/officeDocument/2006/relationships/diagramColors" Target="../diagrams/colors19.xml"/><Relationship Id="rId4" Type="http://schemas.openxmlformats.org/officeDocument/2006/relationships/image" Target="../media/image65.png"/><Relationship Id="rId9" Type="http://schemas.openxmlformats.org/officeDocument/2006/relationships/diagramQuickStyle" Target="../diagrams/quickStyle19.xml"/></Relationships>
</file>

<file path=ppt/slides/_rels/slide44.xml.rels><?xml version="1.0" encoding="UTF-8" standalone="yes"?>
<Relationships xmlns="http://schemas.openxmlformats.org/package/2006/relationships"><Relationship Id="rId8" Type="http://schemas.openxmlformats.org/officeDocument/2006/relationships/hyperlink" Target="https://www.daera-ni.gov.uk/consultations/consultation-draft-3rd-cycle-river-basin-management-plan-2021-2027" TargetMode="External"/><Relationship Id="rId13" Type="http://schemas.openxmlformats.org/officeDocument/2006/relationships/diagramColors" Target="../diagrams/colors20.xml"/><Relationship Id="rId3" Type="http://schemas.openxmlformats.org/officeDocument/2006/relationships/image" Target="../media/image42.png"/><Relationship Id="rId7" Type="http://schemas.openxmlformats.org/officeDocument/2006/relationships/hyperlink" Target="https://www.legislation.gov.uk/nia/2022/31/enacted" TargetMode="External"/><Relationship Id="rId12" Type="http://schemas.openxmlformats.org/officeDocument/2006/relationships/diagramQuickStyle" Target="../diagrams/quickStyle20.xml"/><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hyperlink" Target="https://www.daera-ni.gov.uk/articles/climate-change-act-northern-ireland-2022-key-elements" TargetMode="External"/><Relationship Id="rId11" Type="http://schemas.openxmlformats.org/officeDocument/2006/relationships/diagramLayout" Target="../diagrams/layout20.xml"/><Relationship Id="rId5" Type="http://schemas.openxmlformats.org/officeDocument/2006/relationships/hyperlink" Target="https://www.northernireland.gov.uk/consultations/consultation-programme-government-draft-outcomes-framework-2021" TargetMode="External"/><Relationship Id="rId10" Type="http://schemas.openxmlformats.org/officeDocument/2006/relationships/diagramData" Target="../diagrams/data20.xml"/><Relationship Id="rId4" Type="http://schemas.openxmlformats.org/officeDocument/2006/relationships/hyperlink" Target="https://sdgs.un.org/goals" TargetMode="External"/><Relationship Id="rId9" Type="http://schemas.openxmlformats.org/officeDocument/2006/relationships/hyperlink" Target="https://www.daera-ni.gov.uk/consultations/environment-strategy-consultation" TargetMode="External"/><Relationship Id="rId14" Type="http://schemas.microsoft.com/office/2007/relationships/diagramDrawing" Target="../diagrams/drawing20.xml"/></Relationships>
</file>

<file path=ppt/slides/_rels/slide45.xml.rels><?xml version="1.0" encoding="UTF-8" standalone="yes"?>
<Relationships xmlns="http://schemas.openxmlformats.org/package/2006/relationships"><Relationship Id="rId3" Type="http://schemas.openxmlformats.org/officeDocument/2006/relationships/hyperlink" Target="http://www.ni-environment.gov.uk/water/wfd/public_partic" TargetMode="External"/><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68.jfif"/></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seupb.eu/PEACEPLU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Eimear.bush@seupb.e"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2303-12D4-16FB-B1BF-8A47FFC32266}"/>
              </a:ext>
            </a:extLst>
          </p:cNvPr>
          <p:cNvSpPr>
            <a:spLocks noGrp="1"/>
          </p:cNvSpPr>
          <p:nvPr>
            <p:ph type="ctrTitle"/>
          </p:nvPr>
        </p:nvSpPr>
        <p:spPr/>
        <p:txBody>
          <a:bodyPr/>
          <a:lstStyle/>
          <a:p>
            <a:r>
              <a:rPr lang="en-US" sz="4000" i="1" dirty="0"/>
              <a:t>Investment Area 5.3</a:t>
            </a:r>
            <a:br>
              <a:rPr lang="en-US" sz="4000" i="1" dirty="0"/>
            </a:br>
            <a:r>
              <a:rPr lang="en-US" dirty="0"/>
              <a:t>Catchment Management</a:t>
            </a:r>
          </a:p>
        </p:txBody>
      </p:sp>
      <p:sp>
        <p:nvSpPr>
          <p:cNvPr id="3" name="Subtitle 2">
            <a:extLst>
              <a:ext uri="{FF2B5EF4-FFF2-40B4-BE49-F238E27FC236}">
                <a16:creationId xmlns:a16="http://schemas.microsoft.com/office/drawing/2014/main" id="{149AC3BC-92E4-AC90-41B4-AFD1F672B809}"/>
              </a:ext>
            </a:extLst>
          </p:cNvPr>
          <p:cNvSpPr>
            <a:spLocks noGrp="1"/>
          </p:cNvSpPr>
          <p:nvPr>
            <p:ph type="subTitle" idx="1"/>
          </p:nvPr>
        </p:nvSpPr>
        <p:spPr/>
        <p:txBody>
          <a:bodyPr/>
          <a:lstStyle/>
          <a:p>
            <a:r>
              <a:rPr lang="en-US" dirty="0"/>
              <a:t>PEACEPLUS Programme </a:t>
            </a:r>
          </a:p>
        </p:txBody>
      </p:sp>
    </p:spTree>
    <p:extLst>
      <p:ext uri="{BB962C8B-B14F-4D97-AF65-F5344CB8AC3E}">
        <p14:creationId xmlns:p14="http://schemas.microsoft.com/office/powerpoint/2010/main" val="171052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2213-D411-191C-0CCD-6412384D6C9E}"/>
              </a:ext>
            </a:extLst>
          </p:cNvPr>
          <p:cNvSpPr>
            <a:spLocks noGrp="1"/>
          </p:cNvSpPr>
          <p:nvPr>
            <p:ph type="title"/>
          </p:nvPr>
        </p:nvSpPr>
        <p:spPr>
          <a:xfrm>
            <a:off x="2222696" y="281355"/>
            <a:ext cx="8721969" cy="956601"/>
          </a:xfrm>
        </p:spPr>
        <p:txBody>
          <a:bodyPr>
            <a:normAutofit fontScale="90000"/>
          </a:bodyPr>
          <a:lstStyle/>
          <a:p>
            <a:r>
              <a:rPr kumimoji="0" lang="en-GB" sz="3100" b="0" i="0" u="none" strike="noStrike" kern="1200" normalizeH="0" baseline="0" noProof="0" dirty="0">
                <a:ln w="0"/>
                <a:effectLst>
                  <a:outerShdw blurRad="38100" dist="19050" dir="2700000" algn="tl" rotWithShape="0">
                    <a:schemeClr val="dk1">
                      <a:alpha val="40000"/>
                    </a:schemeClr>
                  </a:outerShdw>
                </a:effectLst>
                <a:uLnTx/>
                <a:uFillTx/>
                <a:latin typeface="Arial Black" panose="020B0A04020102020204" pitchFamily="34" charset="0"/>
                <a:ea typeface="+mn-ea"/>
                <a:cs typeface="+mn-cs"/>
              </a:rPr>
              <a:t>PEACEPLUS – Environment Programme</a:t>
            </a:r>
            <a:br>
              <a:rPr kumimoji="0" lang="en-GB" sz="4400" b="0" i="0" u="none" strike="noStrike" kern="1200" cap="none" spc="0" normalizeH="0" baseline="0" noProof="0" dirty="0">
                <a:ln>
                  <a:noFill/>
                </a:ln>
                <a:solidFill>
                  <a:srgbClr val="FFFFFF"/>
                </a:solidFill>
                <a:effectLst/>
                <a:uLnTx/>
                <a:uFillTx/>
                <a:latin typeface="Arial" panose="020B0604020202020204"/>
                <a:ea typeface="+mn-ea"/>
                <a:cs typeface="+mn-cs"/>
              </a:rPr>
            </a:br>
            <a:endParaRPr lang="en-GB" dirty="0"/>
          </a:p>
        </p:txBody>
      </p:sp>
      <p:graphicFrame>
        <p:nvGraphicFramePr>
          <p:cNvPr id="4" name="Content Placeholder 3">
            <a:extLst>
              <a:ext uri="{FF2B5EF4-FFF2-40B4-BE49-F238E27FC236}">
                <a16:creationId xmlns:a16="http://schemas.microsoft.com/office/drawing/2014/main" id="{F18AE785-4CF2-E21E-4E28-3875298489F2}"/>
              </a:ext>
            </a:extLst>
          </p:cNvPr>
          <p:cNvGraphicFramePr>
            <a:graphicFrameLocks noGrp="1"/>
          </p:cNvGraphicFramePr>
          <p:nvPr>
            <p:ph idx="1"/>
            <p:extLst>
              <p:ext uri="{D42A27DB-BD31-4B8C-83A1-F6EECF244321}">
                <p14:modId xmlns:p14="http://schemas.microsoft.com/office/powerpoint/2010/main" val="2479166455"/>
              </p:ext>
            </p:extLst>
          </p:nvPr>
        </p:nvGraphicFramePr>
        <p:xfrm>
          <a:off x="0" y="886264"/>
          <a:ext cx="12192000" cy="569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195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65DE0-D281-5C69-184A-5B4D8C2FDB0A}"/>
              </a:ext>
            </a:extLst>
          </p:cNvPr>
          <p:cNvSpPr>
            <a:spLocks noGrp="1"/>
          </p:cNvSpPr>
          <p:nvPr>
            <p:ph type="title"/>
          </p:nvPr>
        </p:nvSpPr>
        <p:spPr/>
        <p:txBody>
          <a:bodyPr/>
          <a:lstStyle/>
          <a:p>
            <a:r>
              <a:rPr lang="en-GB" dirty="0"/>
              <a:t>5.3 Catchment Management</a:t>
            </a:r>
          </a:p>
        </p:txBody>
      </p:sp>
      <p:sp>
        <p:nvSpPr>
          <p:cNvPr id="3" name="Content Placeholder 2">
            <a:extLst>
              <a:ext uri="{FF2B5EF4-FFF2-40B4-BE49-F238E27FC236}">
                <a16:creationId xmlns:a16="http://schemas.microsoft.com/office/drawing/2014/main" id="{E0EA64E3-47A9-5948-B152-0DDEA3A4DA84}"/>
              </a:ext>
            </a:extLst>
          </p:cNvPr>
          <p:cNvSpPr>
            <a:spLocks noGrp="1"/>
          </p:cNvSpPr>
          <p:nvPr>
            <p:ph idx="1"/>
          </p:nvPr>
        </p:nvSpPr>
        <p:spPr/>
        <p:txBody>
          <a:bodyPr/>
          <a:lstStyle/>
          <a:p>
            <a:r>
              <a:rPr lang="en-GB" sz="2400" dirty="0">
                <a:ea typeface="Calibri" panose="020F0502020204030204" pitchFamily="34" charset="0"/>
                <a:cs typeface="Times New Roman" panose="02020603050405020304" pitchFamily="18" charset="0"/>
              </a:rPr>
              <a:t>C</a:t>
            </a:r>
            <a:r>
              <a:rPr lang="en-GB" sz="2400" dirty="0">
                <a:effectLst/>
                <a:latin typeface="Arial" panose="020B0604020202020204" pitchFamily="34" charset="0"/>
                <a:ea typeface="Calibri" panose="020F0502020204030204" pitchFamily="34" charset="0"/>
                <a:cs typeface="Times New Roman" panose="02020603050405020304" pitchFamily="18" charset="0"/>
              </a:rPr>
              <a:t>ross border collaborative approach to management and improvement of water quality to address the requirements of the </a:t>
            </a:r>
            <a:r>
              <a:rPr lang="en-GB" sz="2400" b="1" dirty="0">
                <a:effectLst/>
                <a:latin typeface="Arial" panose="020B0604020202020204" pitchFamily="34" charset="0"/>
                <a:ea typeface="Calibri" panose="020F0502020204030204" pitchFamily="34" charset="0"/>
                <a:cs typeface="Times New Roman" panose="02020603050405020304" pitchFamily="18" charset="0"/>
              </a:rPr>
              <a:t>Water Framework Directive.  </a:t>
            </a:r>
          </a:p>
          <a:p>
            <a:r>
              <a:rPr lang="en-GB" sz="2400" dirty="0">
                <a:effectLst/>
                <a:latin typeface="Arial" panose="020B0604020202020204" pitchFamily="34" charset="0"/>
                <a:ea typeface="Calibri" panose="020F0502020204030204" pitchFamily="34" charset="0"/>
                <a:cs typeface="Times New Roman" panose="02020603050405020304" pitchFamily="18" charset="0"/>
              </a:rPr>
              <a:t>Actions focused on </a:t>
            </a:r>
            <a:r>
              <a:rPr lang="en-GB" sz="2400" u="sng" dirty="0">
                <a:effectLst/>
                <a:latin typeface="Arial" panose="020B0604020202020204" pitchFamily="34" charset="0"/>
                <a:ea typeface="Calibri" panose="020F0502020204030204" pitchFamily="34" charset="0"/>
                <a:cs typeface="Times New Roman" panose="02020603050405020304" pitchFamily="18" charset="0"/>
              </a:rPr>
              <a:t>cross border catchments </a:t>
            </a:r>
            <a:r>
              <a:rPr lang="en-GB" sz="2400" dirty="0">
                <a:effectLst/>
                <a:latin typeface="Arial" panose="020B0604020202020204" pitchFamily="34" charset="0"/>
                <a:ea typeface="Calibri" panose="020F0502020204030204" pitchFamily="34" charset="0"/>
                <a:cs typeface="Times New Roman" panose="02020603050405020304" pitchFamily="18" charset="0"/>
              </a:rPr>
              <a:t>(freshwater bodies in cross border river basins) located within the Programme Area.</a:t>
            </a:r>
          </a:p>
          <a:p>
            <a:r>
              <a:rPr lang="en-GB" sz="2400" dirty="0">
                <a:effectLst/>
                <a:latin typeface="Arial" panose="020B0604020202020204" pitchFamily="34" charset="0"/>
                <a:ea typeface="Calibri" panose="020F0502020204030204" pitchFamily="34" charset="0"/>
                <a:cs typeface="Times New Roman" panose="02020603050405020304" pitchFamily="18" charset="0"/>
              </a:rPr>
              <a:t>Indicative actions in this area are: </a:t>
            </a:r>
            <a:r>
              <a:rPr lang="en-GB" sz="2400" dirty="0">
                <a:ea typeface="Calibri" panose="020F0502020204030204" pitchFamily="34" charset="0"/>
                <a:cs typeface="Times New Roman" panose="02020603050405020304" pitchFamily="18" charset="0"/>
              </a:rPr>
              <a:t>Catchment Management Strategies and Pilots of Nature-Based Solutions</a:t>
            </a:r>
          </a:p>
          <a:p>
            <a:r>
              <a:rPr lang="en-GB" sz="2400" dirty="0">
                <a:effectLst/>
                <a:latin typeface="Arial" panose="020B0604020202020204" pitchFamily="34" charset="0"/>
                <a:ea typeface="Calibri" panose="020F0502020204030204" pitchFamily="34" charset="0"/>
                <a:cs typeface="Times New Roman" panose="02020603050405020304" pitchFamily="18" charset="0"/>
              </a:rPr>
              <a:t>Actions should be complemented by initiatives which </a:t>
            </a:r>
            <a:r>
              <a:rPr lang="en-GB" sz="2400" dirty="0">
                <a:ea typeface="Calibri" panose="020F0502020204030204" pitchFamily="34" charset="0"/>
                <a:cs typeface="Times New Roman" panose="02020603050405020304" pitchFamily="18" charset="0"/>
              </a:rPr>
              <a:t>facilitate behaviour and mindset change in landowners. </a:t>
            </a:r>
          </a:p>
          <a:p>
            <a:endParaRPr lang="en-GB" dirty="0"/>
          </a:p>
        </p:txBody>
      </p:sp>
    </p:spTree>
    <p:extLst>
      <p:ext uri="{BB962C8B-B14F-4D97-AF65-F5344CB8AC3E}">
        <p14:creationId xmlns:p14="http://schemas.microsoft.com/office/powerpoint/2010/main" val="15228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DFE86-1EB5-48DC-83B1-ACEFB17B5FB7}"/>
              </a:ext>
            </a:extLst>
          </p:cNvPr>
          <p:cNvGrpSpPr/>
          <p:nvPr/>
        </p:nvGrpSpPr>
        <p:grpSpPr>
          <a:xfrm>
            <a:off x="2295618" y="1984434"/>
            <a:ext cx="7600764" cy="3746381"/>
            <a:chOff x="2405845" y="1411545"/>
            <a:chExt cx="6917187" cy="3149359"/>
          </a:xfrm>
        </p:grpSpPr>
        <p:sp>
          <p:nvSpPr>
            <p:cNvPr id="3" name="Rectangle: Rounded Corners 2">
              <a:extLst>
                <a:ext uri="{FF2B5EF4-FFF2-40B4-BE49-F238E27FC236}">
                  <a16:creationId xmlns:a16="http://schemas.microsoft.com/office/drawing/2014/main" id="{1E4EEF4F-AE7D-4B76-B441-F0DE7069B6DD}"/>
                </a:ext>
              </a:extLst>
            </p:cNvPr>
            <p:cNvSpPr/>
            <p:nvPr/>
          </p:nvSpPr>
          <p:spPr>
            <a:xfrm>
              <a:off x="2405845" y="2297098"/>
              <a:ext cx="2725445" cy="2263806"/>
            </a:xfrm>
            <a:prstGeom prst="roundRect">
              <a:avLst/>
            </a:prstGeom>
            <a:ln w="57150">
              <a:solidFill>
                <a:schemeClr val="accent1"/>
              </a:solidFill>
            </a:ln>
          </p:spPr>
          <p:style>
            <a:lnRef idx="2">
              <a:schemeClr val="dk1"/>
            </a:lnRef>
            <a:fillRef idx="1001">
              <a:schemeClr val="lt2"/>
            </a:fillRef>
            <a:effectRef idx="0">
              <a:schemeClr val="dk1"/>
            </a:effectRef>
            <a:fontRef idx="minor">
              <a:schemeClr val="dk1"/>
            </a:fontRef>
          </p:style>
          <p:txBody>
            <a:bodyPr rtlCol="0" anchor="ctr"/>
            <a:lstStyle/>
            <a:p>
              <a:pPr algn="ctr"/>
              <a:r>
                <a:rPr lang="en-GB" b="1" dirty="0">
                  <a:solidFill>
                    <a:schemeClr val="bg2">
                      <a:lumMod val="10000"/>
                    </a:schemeClr>
                  </a:solidFill>
                </a:rPr>
                <a:t>3 </a:t>
              </a:r>
              <a:r>
                <a:rPr lang="en-GB" dirty="0">
                  <a:solidFill>
                    <a:schemeClr val="bg2">
                      <a:lumMod val="10000"/>
                    </a:schemeClr>
                  </a:solidFill>
                </a:rPr>
                <a:t>Jointly Developed Solutions</a:t>
              </a:r>
            </a:p>
            <a:p>
              <a:pPr algn="ctr"/>
              <a:endParaRPr lang="en-GB" b="1" dirty="0">
                <a:solidFill>
                  <a:schemeClr val="bg2">
                    <a:lumMod val="10000"/>
                  </a:schemeClr>
                </a:solidFill>
              </a:endParaRPr>
            </a:p>
            <a:p>
              <a:pPr algn="ctr"/>
              <a:r>
                <a:rPr lang="en-GB" b="1" dirty="0">
                  <a:solidFill>
                    <a:schemeClr val="bg2">
                      <a:lumMod val="10000"/>
                    </a:schemeClr>
                  </a:solidFill>
                </a:rPr>
                <a:t>1 </a:t>
              </a:r>
              <a:r>
                <a:rPr lang="en-GB" dirty="0">
                  <a:solidFill>
                    <a:schemeClr val="bg2">
                      <a:lumMod val="10000"/>
                    </a:schemeClr>
                  </a:solidFill>
                </a:rPr>
                <a:t>Strategy and action plan jointly developed</a:t>
              </a:r>
            </a:p>
          </p:txBody>
        </p:sp>
        <p:sp>
          <p:nvSpPr>
            <p:cNvPr id="4" name="Rectangle: Rounded Corners 3">
              <a:extLst>
                <a:ext uri="{FF2B5EF4-FFF2-40B4-BE49-F238E27FC236}">
                  <a16:creationId xmlns:a16="http://schemas.microsoft.com/office/drawing/2014/main" id="{0C56ABE6-F18A-4EC8-881E-DA00BD1FE8EE}"/>
                </a:ext>
              </a:extLst>
            </p:cNvPr>
            <p:cNvSpPr/>
            <p:nvPr/>
          </p:nvSpPr>
          <p:spPr>
            <a:xfrm>
              <a:off x="6597588" y="2297098"/>
              <a:ext cx="2725444" cy="2263806"/>
            </a:xfrm>
            <a:prstGeom prst="roundRect">
              <a:avLst/>
            </a:prstGeom>
            <a:ln w="57150">
              <a:solidFill>
                <a:schemeClr val="accent1">
                  <a:lumMod val="50000"/>
                </a:schemeClr>
              </a:solidFill>
            </a:ln>
          </p:spPr>
          <p:style>
            <a:lnRef idx="2">
              <a:schemeClr val="dk1"/>
            </a:lnRef>
            <a:fillRef idx="1001">
              <a:schemeClr val="lt2"/>
            </a:fillRef>
            <a:effectRef idx="0">
              <a:schemeClr val="dk1"/>
            </a:effectRef>
            <a:fontRef idx="minor">
              <a:schemeClr val="dk1"/>
            </a:fontRef>
          </p:style>
          <p:txBody>
            <a:bodyPr rtlCol="0" anchor="ctr"/>
            <a:lstStyle/>
            <a:p>
              <a:pPr algn="ctr"/>
              <a:r>
                <a:rPr lang="en-GB" b="1" dirty="0">
                  <a:solidFill>
                    <a:schemeClr val="bg2">
                      <a:lumMod val="10000"/>
                    </a:schemeClr>
                  </a:solidFill>
                </a:rPr>
                <a:t>3 </a:t>
              </a:r>
              <a:r>
                <a:rPr lang="en-GB" dirty="0">
                  <a:solidFill>
                    <a:schemeClr val="bg2">
                      <a:lumMod val="10000"/>
                    </a:schemeClr>
                  </a:solidFill>
                </a:rPr>
                <a:t>Solutions taken up by organisations</a:t>
              </a:r>
            </a:p>
            <a:p>
              <a:pPr algn="ctr"/>
              <a:endParaRPr lang="en-GB" b="1" dirty="0">
                <a:solidFill>
                  <a:schemeClr val="bg2">
                    <a:lumMod val="10000"/>
                  </a:schemeClr>
                </a:solidFill>
              </a:endParaRPr>
            </a:p>
            <a:p>
              <a:pPr algn="ctr"/>
              <a:r>
                <a:rPr lang="en-GB" b="1" dirty="0">
                  <a:solidFill>
                    <a:schemeClr val="bg2">
                      <a:lumMod val="10000"/>
                    </a:schemeClr>
                  </a:solidFill>
                </a:rPr>
                <a:t>1 </a:t>
              </a:r>
              <a:r>
                <a:rPr lang="en-GB" dirty="0">
                  <a:solidFill>
                    <a:schemeClr val="bg2">
                      <a:lumMod val="10000"/>
                    </a:schemeClr>
                  </a:solidFill>
                </a:rPr>
                <a:t>Strategy and action plan taken up by organisations</a:t>
              </a:r>
            </a:p>
          </p:txBody>
        </p:sp>
        <p:sp>
          <p:nvSpPr>
            <p:cNvPr id="5" name="Oval 4">
              <a:extLst>
                <a:ext uri="{FF2B5EF4-FFF2-40B4-BE49-F238E27FC236}">
                  <a16:creationId xmlns:a16="http://schemas.microsoft.com/office/drawing/2014/main" id="{7E597C9F-1746-4334-AD6E-8A7BD2B14398}"/>
                </a:ext>
              </a:extLst>
            </p:cNvPr>
            <p:cNvSpPr/>
            <p:nvPr/>
          </p:nvSpPr>
          <p:spPr>
            <a:xfrm>
              <a:off x="3015446" y="1411545"/>
              <a:ext cx="1506245" cy="1376039"/>
            </a:xfrm>
            <a:prstGeom prst="ellipse">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a:t>Output Indicator</a:t>
              </a:r>
            </a:p>
          </p:txBody>
        </p:sp>
        <p:sp>
          <p:nvSpPr>
            <p:cNvPr id="6" name="Oval 5">
              <a:extLst>
                <a:ext uri="{FF2B5EF4-FFF2-40B4-BE49-F238E27FC236}">
                  <a16:creationId xmlns:a16="http://schemas.microsoft.com/office/drawing/2014/main" id="{4F1FDF58-6A89-4251-A46E-503363E84B03}"/>
                </a:ext>
              </a:extLst>
            </p:cNvPr>
            <p:cNvSpPr/>
            <p:nvPr/>
          </p:nvSpPr>
          <p:spPr>
            <a:xfrm>
              <a:off x="7207188" y="1454825"/>
              <a:ext cx="1506245" cy="1376039"/>
            </a:xfrm>
            <a:prstGeom prst="ellipse">
              <a:avLst/>
            </a:prstGeom>
            <a:ln>
              <a:solidFill>
                <a:schemeClr val="accent1">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a:t>Result Indicator</a:t>
              </a:r>
            </a:p>
          </p:txBody>
        </p:sp>
      </p:grpSp>
      <p:sp>
        <p:nvSpPr>
          <p:cNvPr id="7" name="Title 6">
            <a:extLst>
              <a:ext uri="{FF2B5EF4-FFF2-40B4-BE49-F238E27FC236}">
                <a16:creationId xmlns:a16="http://schemas.microsoft.com/office/drawing/2014/main" id="{3D8EA3B2-7267-65FF-727B-9EE97DCAE06D}"/>
              </a:ext>
            </a:extLst>
          </p:cNvPr>
          <p:cNvSpPr>
            <a:spLocks noGrp="1"/>
          </p:cNvSpPr>
          <p:nvPr>
            <p:ph type="title"/>
          </p:nvPr>
        </p:nvSpPr>
        <p:spPr>
          <a:xfrm>
            <a:off x="1677849" y="281730"/>
            <a:ext cx="9604513" cy="1325564"/>
          </a:xfrm>
        </p:spPr>
        <p:txBody>
          <a:bodyPr/>
          <a:lstStyle/>
          <a:p>
            <a:r>
              <a:rPr lang="en-GB" sz="3200" dirty="0"/>
              <a:t>5.3 Catchment Management</a:t>
            </a:r>
            <a:br>
              <a:rPr lang="en-GB" dirty="0"/>
            </a:br>
            <a:r>
              <a:rPr lang="en-GB" dirty="0"/>
              <a:t>Indicators</a:t>
            </a:r>
          </a:p>
        </p:txBody>
      </p:sp>
    </p:spTree>
    <p:extLst>
      <p:ext uri="{BB962C8B-B14F-4D97-AF65-F5344CB8AC3E}">
        <p14:creationId xmlns:p14="http://schemas.microsoft.com/office/powerpoint/2010/main" val="29214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B9B0D63-3507-F770-3F00-6FAB7449BA50}"/>
              </a:ext>
            </a:extLst>
          </p:cNvPr>
          <p:cNvSpPr>
            <a:spLocks noGrp="1"/>
          </p:cNvSpPr>
          <p:nvPr>
            <p:ph type="title"/>
          </p:nvPr>
        </p:nvSpPr>
        <p:spPr>
          <a:xfrm>
            <a:off x="1234281" y="187325"/>
            <a:ext cx="3932237" cy="1600200"/>
          </a:xfrm>
        </p:spPr>
        <p:txBody>
          <a:bodyPr/>
          <a:lstStyle/>
          <a:p>
            <a:r>
              <a:rPr lang="en-US" dirty="0"/>
              <a:t>5.3 Catchment Management</a:t>
            </a:r>
          </a:p>
        </p:txBody>
      </p:sp>
      <p:pic>
        <p:nvPicPr>
          <p:cNvPr id="7" name="Picture 6">
            <a:extLst>
              <a:ext uri="{FF2B5EF4-FFF2-40B4-BE49-F238E27FC236}">
                <a16:creationId xmlns:a16="http://schemas.microsoft.com/office/drawing/2014/main" id="{699D01EE-DCAE-1471-D3EB-4A5E1CBA4006}"/>
              </a:ext>
            </a:extLst>
          </p:cNvPr>
          <p:cNvPicPr>
            <a:picLocks noChangeAspect="1"/>
          </p:cNvPicPr>
          <p:nvPr/>
        </p:nvPicPr>
        <p:blipFill>
          <a:blip r:embed="rId2"/>
          <a:stretch>
            <a:fillRect/>
          </a:stretch>
        </p:blipFill>
        <p:spPr>
          <a:xfrm>
            <a:off x="552450" y="1977231"/>
            <a:ext cx="5295900" cy="3971925"/>
          </a:xfrm>
          <a:prstGeom prst="rect">
            <a:avLst/>
          </a:prstGeom>
          <a:ln>
            <a:noFill/>
          </a:ln>
          <a:effectLst>
            <a:outerShdw blurRad="292100" dist="139700" dir="2700000" algn="tl" rotWithShape="0">
              <a:srgbClr val="333333">
                <a:alpha val="65000"/>
              </a:srgbClr>
            </a:outerShdw>
          </a:effectLst>
        </p:spPr>
      </p:pic>
      <p:graphicFrame>
        <p:nvGraphicFramePr>
          <p:cNvPr id="15" name="Content Placeholder 5">
            <a:extLst>
              <a:ext uri="{FF2B5EF4-FFF2-40B4-BE49-F238E27FC236}">
                <a16:creationId xmlns:a16="http://schemas.microsoft.com/office/drawing/2014/main" id="{B39024A6-FBB4-E710-CCC3-8BB5DA048354}"/>
              </a:ext>
            </a:extLst>
          </p:cNvPr>
          <p:cNvGraphicFramePr>
            <a:graphicFrameLocks noGrp="1"/>
          </p:cNvGraphicFramePr>
          <p:nvPr>
            <p:ph idx="1"/>
            <p:extLst>
              <p:ext uri="{D42A27DB-BD31-4B8C-83A1-F6EECF244321}">
                <p14:modId xmlns:p14="http://schemas.microsoft.com/office/powerpoint/2010/main" val="2467616228"/>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564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4" y="1815544"/>
            <a:ext cx="10733657" cy="1970801"/>
          </a:xfrm>
        </p:spPr>
        <p:txBody>
          <a:bodyPr>
            <a:normAutofit/>
          </a:bodyPr>
          <a:lstStyle/>
          <a:p>
            <a:r>
              <a:rPr lang="en-IE" sz="3600" dirty="0"/>
              <a:t>Water Policy Interests from Ireland</a:t>
            </a:r>
            <a:endParaRPr lang="en-US" sz="3600" dirty="0"/>
          </a:p>
        </p:txBody>
      </p:sp>
      <p:sp>
        <p:nvSpPr>
          <p:cNvPr id="3" name="Text Placeholder 2"/>
          <p:cNvSpPr>
            <a:spLocks noGrp="1"/>
          </p:cNvSpPr>
          <p:nvPr>
            <p:ph type="body" sz="quarter" idx="1"/>
          </p:nvPr>
        </p:nvSpPr>
        <p:spPr>
          <a:xfrm>
            <a:off x="444541" y="4474085"/>
            <a:ext cx="6278378" cy="2094213"/>
          </a:xfrm>
        </p:spPr>
        <p:txBody>
          <a:bodyPr>
            <a:normAutofit/>
          </a:bodyPr>
          <a:lstStyle/>
          <a:p>
            <a:r>
              <a:rPr lang="en-IE" sz="1650" b="1" dirty="0"/>
              <a:t>PEACEPLUS Workshop – Call 5.3</a:t>
            </a:r>
          </a:p>
          <a:p>
            <a:endParaRPr lang="en-US" dirty="0"/>
          </a:p>
          <a:p>
            <a:r>
              <a:rPr lang="en-US" dirty="0" err="1"/>
              <a:t>Dungannon</a:t>
            </a:r>
            <a:r>
              <a:rPr lang="en-US" dirty="0"/>
              <a:t> – 29</a:t>
            </a:r>
            <a:r>
              <a:rPr lang="en-US" baseline="30000" dirty="0"/>
              <a:t>th</a:t>
            </a:r>
            <a:r>
              <a:rPr lang="en-US" dirty="0"/>
              <a:t> March 2023</a:t>
            </a:r>
          </a:p>
          <a:p>
            <a:r>
              <a:rPr lang="en-US" sz="1400" dirty="0"/>
              <a:t>- presented by Eimear O’Keeffe (Water Policy Advisor, Water Division) </a:t>
            </a:r>
            <a:endParaRPr lang="en-IE" dirty="0"/>
          </a:p>
          <a:p>
            <a:r>
              <a:rPr lang="en-US" dirty="0"/>
              <a:t>	</a:t>
            </a:r>
            <a:endParaRPr lang="en-US" sz="1200" dirty="0"/>
          </a:p>
          <a:p>
            <a:endParaRPr lang="en-US" sz="1200" dirty="0"/>
          </a:p>
        </p:txBody>
      </p:sp>
    </p:spTree>
    <p:extLst>
      <p:ext uri="{BB962C8B-B14F-4D97-AF65-F5344CB8AC3E}">
        <p14:creationId xmlns:p14="http://schemas.microsoft.com/office/powerpoint/2010/main" val="309754588"/>
      </p:ext>
    </p:extLst>
  </p:cSld>
  <p:clrMapOvr>
    <a:masterClrMapping/>
  </p:clrMapOvr>
  <p:transition spd="med" advTm="16624"/>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339" y="669993"/>
            <a:ext cx="5136126" cy="5083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2700" b="1" kern="0" spc="-43" dirty="0">
                <a:solidFill>
                  <a:srgbClr val="004D44"/>
                </a:solidFill>
                <a:latin typeface="Arial"/>
                <a:ea typeface="Calibri" charset="0"/>
                <a:cs typeface="Calibri" charset="0"/>
                <a:sym typeface="Open Sans"/>
              </a:rPr>
              <a:t>Overview</a:t>
            </a:r>
            <a:endParaRPr lang="en-IE" sz="2200" b="1" kern="0" spc="-43" dirty="0">
              <a:solidFill>
                <a:srgbClr val="004D44"/>
              </a:solidFill>
              <a:latin typeface="Arial"/>
              <a:ea typeface="Calibri" charset="0"/>
              <a:cs typeface="Calibri" charset="0"/>
              <a:sym typeface="Open Sans"/>
            </a:endParaRPr>
          </a:p>
        </p:txBody>
      </p:sp>
      <p:sp>
        <p:nvSpPr>
          <p:cNvPr id="3" name="TextBox 2"/>
          <p:cNvSpPr txBox="1"/>
          <p:nvPr/>
        </p:nvSpPr>
        <p:spPr>
          <a:xfrm>
            <a:off x="439339" y="1186031"/>
            <a:ext cx="9919099" cy="5729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371475" indent="-371475" defTabSz="412750" hangingPunct="0">
              <a:lnSpc>
                <a:spcPct val="200000"/>
              </a:lnSpc>
              <a:buFont typeface="+mj-lt"/>
              <a:buAutoNum type="arabicPeriod"/>
            </a:pPr>
            <a:r>
              <a:rPr lang="en-IE" b="1" kern="0" dirty="0">
                <a:solidFill>
                  <a:srgbClr val="004D44"/>
                </a:solidFill>
                <a:latin typeface="Arial"/>
                <a:ea typeface="Open Sans"/>
                <a:cs typeface="Open Sans"/>
                <a:sym typeface="Open Sans"/>
              </a:rPr>
              <a:t>Water Framework Directive</a:t>
            </a:r>
          </a:p>
          <a:p>
            <a:pPr marL="371475" indent="-371475" defTabSz="412750" hangingPunct="0">
              <a:lnSpc>
                <a:spcPct val="200000"/>
              </a:lnSpc>
              <a:buFont typeface="+mj-lt"/>
              <a:buAutoNum type="arabicPeriod"/>
            </a:pPr>
            <a:r>
              <a:rPr lang="en-IE" b="1" kern="0" dirty="0">
                <a:solidFill>
                  <a:srgbClr val="004D44"/>
                </a:solidFill>
                <a:latin typeface="Arial"/>
                <a:ea typeface="Open Sans"/>
                <a:cs typeface="Open Sans"/>
                <a:sym typeface="Open Sans"/>
              </a:rPr>
              <a:t>River Basin Management Plan</a:t>
            </a:r>
          </a:p>
          <a:p>
            <a:pPr marL="371475" indent="-371475" defTabSz="412750" hangingPunct="0">
              <a:lnSpc>
                <a:spcPct val="200000"/>
              </a:lnSpc>
              <a:buFont typeface="+mj-lt"/>
              <a:buAutoNum type="arabicPeriod"/>
            </a:pPr>
            <a:r>
              <a:rPr lang="en-IE" b="1" kern="0" dirty="0">
                <a:solidFill>
                  <a:srgbClr val="004D44"/>
                </a:solidFill>
                <a:latin typeface="Arial"/>
                <a:ea typeface="Open Sans"/>
                <a:cs typeface="Open Sans"/>
                <a:sym typeface="Open Sans"/>
              </a:rPr>
              <a:t>WFD Status</a:t>
            </a:r>
          </a:p>
          <a:p>
            <a:pPr marL="371475" indent="-371475" defTabSz="412750" hangingPunct="0">
              <a:lnSpc>
                <a:spcPct val="200000"/>
              </a:lnSpc>
              <a:buFont typeface="+mj-lt"/>
              <a:buAutoNum type="arabicPeriod"/>
            </a:pPr>
            <a:r>
              <a:rPr lang="en-IE" b="1" kern="0" dirty="0">
                <a:solidFill>
                  <a:srgbClr val="004D44"/>
                </a:solidFill>
                <a:latin typeface="Arial"/>
                <a:ea typeface="Open Sans"/>
                <a:cs typeface="Open Sans"/>
                <a:sym typeface="Open Sans"/>
              </a:rPr>
              <a:t>Water Quality Trends</a:t>
            </a:r>
          </a:p>
          <a:p>
            <a:pPr marL="371475" indent="-371475" defTabSz="412750" hangingPunct="0">
              <a:lnSpc>
                <a:spcPct val="200000"/>
              </a:lnSpc>
              <a:buFont typeface="+mj-lt"/>
              <a:buAutoNum type="arabicPeriod"/>
            </a:pPr>
            <a:r>
              <a:rPr lang="en-IE" b="1" kern="0" dirty="0">
                <a:solidFill>
                  <a:srgbClr val="004D44"/>
                </a:solidFill>
                <a:latin typeface="Arial"/>
                <a:ea typeface="Open Sans"/>
                <a:cs typeface="Open Sans"/>
                <a:sym typeface="Open Sans"/>
              </a:rPr>
              <a:t>Water Quality – our most significant pressures</a:t>
            </a:r>
          </a:p>
          <a:p>
            <a:pPr marL="630000" lvl="2" indent="-371475" defTabSz="412750" hangingPunct="0">
              <a:lnSpc>
                <a:spcPct val="200000"/>
              </a:lnSpc>
              <a:buFont typeface="Wingdings" panose="05000000000000000000" pitchFamily="2" charset="2"/>
              <a:buChar char="Ø"/>
            </a:pPr>
            <a:r>
              <a:rPr lang="en-IE" b="1" kern="0" dirty="0">
                <a:solidFill>
                  <a:srgbClr val="004D44"/>
                </a:solidFill>
                <a:latin typeface="Arial"/>
                <a:ea typeface="Open Sans"/>
                <a:cs typeface="Open Sans"/>
                <a:sym typeface="Open Sans"/>
              </a:rPr>
              <a:t>Agriculture</a:t>
            </a:r>
          </a:p>
          <a:p>
            <a:pPr marL="371475" indent="-371475" defTabSz="412750" hangingPunct="0">
              <a:lnSpc>
                <a:spcPct val="200000"/>
              </a:lnSpc>
              <a:buFont typeface="+mj-lt"/>
              <a:buAutoNum type="arabicPeriod"/>
            </a:pPr>
            <a:r>
              <a:rPr lang="en-IE" b="1" kern="0" dirty="0">
                <a:solidFill>
                  <a:srgbClr val="004D44"/>
                </a:solidFill>
                <a:latin typeface="Arial"/>
                <a:ea typeface="Open Sans"/>
                <a:cs typeface="Open Sans"/>
                <a:sym typeface="Open Sans"/>
              </a:rPr>
              <a:t>Implementation of Measures – Ongoing work</a:t>
            </a:r>
          </a:p>
          <a:p>
            <a:pPr marL="371475" indent="-371475" defTabSz="412750" hangingPunct="0">
              <a:lnSpc>
                <a:spcPct val="200000"/>
              </a:lnSpc>
              <a:buFont typeface="+mj-lt"/>
              <a:buAutoNum type="arabicPeriod"/>
            </a:pPr>
            <a:r>
              <a:rPr lang="en-IE" b="1" kern="0" spc="-43" dirty="0">
                <a:solidFill>
                  <a:srgbClr val="004D44"/>
                </a:solidFill>
                <a:latin typeface="Arial"/>
                <a:ea typeface="Calibri" charset="0"/>
                <a:cs typeface="Calibri" charset="0"/>
                <a:sym typeface="Open Sans"/>
              </a:rPr>
              <a:t>Catchments &amp; Priority Areas for Action - maps</a:t>
            </a:r>
            <a:endParaRPr lang="en-IE" b="1" kern="0" dirty="0">
              <a:solidFill>
                <a:srgbClr val="004D44"/>
              </a:solidFill>
              <a:latin typeface="Arial"/>
              <a:ea typeface="Open Sans"/>
              <a:cs typeface="Open Sans"/>
              <a:sym typeface="Open Sans"/>
            </a:endParaRPr>
          </a:p>
          <a:p>
            <a:pPr marL="285750" indent="-285750" defTabSz="412750" hangingPunct="0">
              <a:lnSpc>
                <a:spcPct val="150000"/>
              </a:lnSpc>
              <a:buFont typeface="Wingdings" panose="05000000000000000000" pitchFamily="2" charset="2"/>
              <a:buChar char="Ø"/>
            </a:pPr>
            <a:endParaRPr lang="en-IE" b="1" kern="0" dirty="0">
              <a:solidFill>
                <a:srgbClr val="005A52"/>
              </a:solidFill>
              <a:latin typeface="Arial"/>
              <a:ea typeface="Open Sans"/>
              <a:cs typeface="Open Sans"/>
              <a:sym typeface="Open Sans"/>
            </a:endParaRPr>
          </a:p>
          <a:p>
            <a:pPr marL="285750" indent="-285750" defTabSz="412750" hangingPunct="0">
              <a:lnSpc>
                <a:spcPct val="150000"/>
              </a:lnSpc>
              <a:buFont typeface="Wingdings" panose="05000000000000000000" pitchFamily="2" charset="2"/>
              <a:buChar char="Ø"/>
            </a:pPr>
            <a:endParaRPr lang="en-IE" kern="0" dirty="0">
              <a:solidFill>
                <a:srgbClr val="005A52"/>
              </a:solidFill>
              <a:latin typeface="Arial"/>
              <a:ea typeface="Open Sans"/>
              <a:cs typeface="Open Sans"/>
              <a:sym typeface="Open Sans"/>
            </a:endParaRPr>
          </a:p>
          <a:p>
            <a:pPr defTabSz="412750" hangingPunct="0">
              <a:lnSpc>
                <a:spcPct val="150000"/>
              </a:lnSpc>
            </a:pPr>
            <a:endParaRPr lang="en-IE" kern="0" dirty="0">
              <a:solidFill>
                <a:srgbClr val="005A52"/>
              </a:solidFill>
              <a:latin typeface="Arial"/>
              <a:ea typeface="Open Sans"/>
              <a:cs typeface="Open Sans"/>
              <a:sym typeface="Open Sans"/>
            </a:endParaRPr>
          </a:p>
        </p:txBody>
      </p:sp>
    </p:spTree>
    <p:extLst>
      <p:ext uri="{BB962C8B-B14F-4D97-AF65-F5344CB8AC3E}">
        <p14:creationId xmlns:p14="http://schemas.microsoft.com/office/powerpoint/2010/main" val="199649878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339" y="441470"/>
            <a:ext cx="5136126" cy="9653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2700" b="1" kern="0" spc="-43" dirty="0">
                <a:solidFill>
                  <a:srgbClr val="004D44"/>
                </a:solidFill>
                <a:latin typeface="Arial"/>
                <a:ea typeface="Calibri" charset="0"/>
                <a:cs typeface="Calibri" charset="0"/>
                <a:sym typeface="Open Sans"/>
              </a:rPr>
              <a:t>EU Water Framework Directive </a:t>
            </a:r>
          </a:p>
          <a:p>
            <a:pPr defTabSz="412750">
              <a:lnSpc>
                <a:spcPct val="110000"/>
              </a:lnSpc>
            </a:pPr>
            <a:r>
              <a:rPr lang="en-IE" sz="2700" b="1" kern="0" spc="-43" dirty="0">
                <a:solidFill>
                  <a:srgbClr val="004D44"/>
                </a:solidFill>
                <a:latin typeface="Arial"/>
                <a:ea typeface="Calibri" charset="0"/>
                <a:cs typeface="Calibri" charset="0"/>
                <a:sym typeface="Open Sans"/>
              </a:rPr>
              <a:t>(2000/60/EC) </a:t>
            </a:r>
            <a:endParaRPr lang="en-IE" sz="2200" b="1" kern="0" spc="-43" dirty="0">
              <a:solidFill>
                <a:srgbClr val="004D44"/>
              </a:solidFill>
              <a:latin typeface="Arial"/>
              <a:ea typeface="Calibri" charset="0"/>
              <a:cs typeface="Calibri" charset="0"/>
              <a:sym typeface="Open Sans"/>
            </a:endParaRPr>
          </a:p>
        </p:txBody>
      </p:sp>
      <p:sp>
        <p:nvSpPr>
          <p:cNvPr id="3" name="TextBox 2"/>
          <p:cNvSpPr txBox="1"/>
          <p:nvPr/>
        </p:nvSpPr>
        <p:spPr>
          <a:xfrm>
            <a:off x="439339" y="1587145"/>
            <a:ext cx="5623014" cy="39138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lnSpc>
                <a:spcPct val="150000"/>
              </a:lnSpc>
            </a:pPr>
            <a:r>
              <a:rPr lang="en-IE" b="1" kern="0" dirty="0">
                <a:solidFill>
                  <a:srgbClr val="005A52"/>
                </a:solidFill>
                <a:latin typeface="Arial"/>
                <a:ea typeface="Open Sans"/>
                <a:cs typeface="Open Sans"/>
                <a:sym typeface="Open Sans"/>
              </a:rPr>
              <a:t>Primary Objectives</a:t>
            </a:r>
            <a:r>
              <a:rPr lang="en-IE" kern="0" dirty="0">
                <a:solidFill>
                  <a:srgbClr val="005A52"/>
                </a:solidFill>
                <a:latin typeface="Arial"/>
                <a:ea typeface="Open Sans"/>
                <a:cs typeface="Open Sans"/>
                <a:sym typeface="Open Sans"/>
              </a:rPr>
              <a:t>:</a:t>
            </a:r>
          </a:p>
          <a:p>
            <a:pPr defTabSz="412750" hangingPunct="0">
              <a:lnSpc>
                <a:spcPct val="150000"/>
              </a:lnSpc>
            </a:pPr>
            <a:endParaRPr lang="en-IE" kern="0" dirty="0">
              <a:solidFill>
                <a:srgbClr val="005A52"/>
              </a:solidFill>
              <a:latin typeface="Arial"/>
              <a:ea typeface="Open Sans"/>
              <a:cs typeface="Open Sans"/>
              <a:sym typeface="Open Sans"/>
            </a:endParaRPr>
          </a:p>
          <a:p>
            <a:pPr marL="285750" indent="-285750" defTabSz="412750" hangingPunct="0">
              <a:spcAft>
                <a:spcPts val="2100"/>
              </a:spcAft>
              <a:buFont typeface="Arial" panose="020B0604020202020204" pitchFamily="34" charset="0"/>
              <a:buChar char="•"/>
            </a:pPr>
            <a:r>
              <a:rPr lang="en-IE" kern="0" dirty="0">
                <a:solidFill>
                  <a:srgbClr val="000000"/>
                </a:solidFill>
                <a:latin typeface="Arial"/>
                <a:ea typeface="Open Sans"/>
                <a:cs typeface="Open Sans"/>
                <a:sym typeface="Open Sans"/>
              </a:rPr>
              <a:t>Prevent the deterioration of surface water &amp; groundwater status.</a:t>
            </a:r>
          </a:p>
          <a:p>
            <a:pPr marL="285750" indent="-285750" defTabSz="412750" hangingPunct="0">
              <a:spcAft>
                <a:spcPts val="2100"/>
              </a:spcAft>
              <a:buFont typeface="Arial" panose="020B0604020202020204" pitchFamily="34" charset="0"/>
              <a:buChar char="•"/>
            </a:pPr>
            <a:r>
              <a:rPr lang="en-IE" kern="0" dirty="0">
                <a:solidFill>
                  <a:srgbClr val="000000"/>
                </a:solidFill>
                <a:latin typeface="Arial"/>
                <a:ea typeface="Open Sans"/>
                <a:cs typeface="Open Sans"/>
                <a:sym typeface="Open Sans"/>
              </a:rPr>
              <a:t>Protect, enhance &amp; restore all surface water &amp; groundwater bodies to achieve </a:t>
            </a:r>
            <a:r>
              <a:rPr lang="en-IE" u="sng" kern="0" dirty="0">
                <a:solidFill>
                  <a:srgbClr val="000000"/>
                </a:solidFill>
                <a:latin typeface="Arial"/>
                <a:ea typeface="Open Sans"/>
                <a:cs typeface="Open Sans"/>
                <a:sym typeface="Open Sans"/>
              </a:rPr>
              <a:t>at least</a:t>
            </a:r>
            <a:r>
              <a:rPr lang="en-IE" kern="0" dirty="0">
                <a:solidFill>
                  <a:srgbClr val="000000"/>
                </a:solidFill>
                <a:latin typeface="Arial"/>
                <a:ea typeface="Open Sans"/>
                <a:cs typeface="Open Sans"/>
                <a:sym typeface="Open Sans"/>
              </a:rPr>
              <a:t> Good Ecological Status (GES) or Good Ecological Potential (GEP).</a:t>
            </a:r>
          </a:p>
          <a:p>
            <a:pPr marL="285750" indent="-285750" defTabSz="412750" hangingPunct="0">
              <a:buFont typeface="Arial" panose="020B0604020202020204" pitchFamily="34" charset="0"/>
              <a:buChar char="•"/>
            </a:pPr>
            <a:r>
              <a:rPr lang="en-IE" kern="0" dirty="0">
                <a:solidFill>
                  <a:srgbClr val="000000"/>
                </a:solidFill>
                <a:latin typeface="Arial"/>
                <a:ea typeface="Open Sans"/>
                <a:cs typeface="Open Sans"/>
                <a:sym typeface="Open Sans"/>
              </a:rPr>
              <a:t>Protect &amp; enhance all artificial &amp; heavily modified water bodies to achieve </a:t>
            </a:r>
            <a:r>
              <a:rPr lang="en-IE" u="sng" kern="0" dirty="0">
                <a:solidFill>
                  <a:srgbClr val="000000"/>
                </a:solidFill>
                <a:latin typeface="Arial"/>
                <a:ea typeface="Open Sans"/>
                <a:cs typeface="Open Sans"/>
                <a:sym typeface="Open Sans"/>
              </a:rPr>
              <a:t>at least</a:t>
            </a:r>
            <a:r>
              <a:rPr lang="en-IE" kern="0" dirty="0">
                <a:solidFill>
                  <a:srgbClr val="000000"/>
                </a:solidFill>
                <a:latin typeface="Arial"/>
                <a:ea typeface="Open Sans"/>
                <a:cs typeface="Open Sans"/>
                <a:sym typeface="Open Sans"/>
              </a:rPr>
              <a:t> Good Ecological Potential &amp; Good surface water chemical status.</a:t>
            </a:r>
          </a:p>
        </p:txBody>
      </p:sp>
      <p:pic>
        <p:nvPicPr>
          <p:cNvPr id="1026"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189" y="1165322"/>
            <a:ext cx="3847011" cy="523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0544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050" y="347193"/>
            <a:ext cx="6184288" cy="5083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2700" b="1" kern="0" spc="-43" dirty="0">
                <a:solidFill>
                  <a:srgbClr val="004D44"/>
                </a:solidFill>
                <a:latin typeface="Arial"/>
                <a:ea typeface="Calibri" charset="0"/>
                <a:cs typeface="Calibri" charset="0"/>
                <a:sym typeface="Open Sans"/>
              </a:rPr>
              <a:t>Third River Basin Management Plan</a:t>
            </a:r>
            <a:endParaRPr lang="en-IE" sz="2200" b="1" kern="0" spc="-43" dirty="0">
              <a:solidFill>
                <a:srgbClr val="004D44"/>
              </a:solidFill>
              <a:latin typeface="Arial"/>
              <a:ea typeface="Calibri" charset="0"/>
              <a:cs typeface="Calibri" charset="0"/>
              <a:sym typeface="Open Sans"/>
            </a:endParaRPr>
          </a:p>
        </p:txBody>
      </p:sp>
      <p:sp>
        <p:nvSpPr>
          <p:cNvPr id="4" name="TextBox 3"/>
          <p:cNvSpPr txBox="1"/>
          <p:nvPr/>
        </p:nvSpPr>
        <p:spPr>
          <a:xfrm>
            <a:off x="273050" y="752460"/>
            <a:ext cx="5186456" cy="33752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defTabSz="412750" hangingPunct="0">
              <a:lnSpc>
                <a:spcPct val="150000"/>
              </a:lnSpc>
              <a:buFont typeface="Arial" panose="020B0604020202020204" pitchFamily="34" charset="0"/>
              <a:buChar char="•"/>
            </a:pPr>
            <a:endParaRPr lang="en-IE" kern="0" dirty="0">
              <a:solidFill>
                <a:srgbClr val="000000"/>
              </a:solidFill>
              <a:latin typeface="Open Sans"/>
              <a:ea typeface="Open Sans"/>
              <a:cs typeface="Open Sans"/>
              <a:sym typeface="Open Sans"/>
            </a:endParaRPr>
          </a:p>
          <a:p>
            <a:pPr marL="285750" indent="-285750" defTabSz="412750" hangingPunct="0">
              <a:lnSpc>
                <a:spcPct val="150000"/>
              </a:lnSpc>
              <a:buFont typeface="Arial" panose="020B0604020202020204" pitchFamily="34" charset="0"/>
              <a:buChar char="•"/>
            </a:pPr>
            <a:r>
              <a:rPr lang="en-IE" kern="0" dirty="0">
                <a:solidFill>
                  <a:srgbClr val="000000"/>
                </a:solidFill>
                <a:latin typeface="Arial"/>
                <a:ea typeface="Open Sans"/>
                <a:cs typeface="Open Sans"/>
                <a:sym typeface="Open Sans"/>
              </a:rPr>
              <a:t>River Basin Management Plan sets out measures aimed to achieve WFD objectives</a:t>
            </a:r>
          </a:p>
          <a:p>
            <a:pPr marL="285750" indent="-285750" defTabSz="412750" hangingPunct="0">
              <a:lnSpc>
                <a:spcPct val="150000"/>
              </a:lnSpc>
              <a:buFont typeface="Arial" panose="020B0604020202020204" pitchFamily="34" charset="0"/>
              <a:buChar char="•"/>
            </a:pPr>
            <a:r>
              <a:rPr lang="en-IE" kern="0" dirty="0">
                <a:solidFill>
                  <a:srgbClr val="000000"/>
                </a:solidFill>
                <a:latin typeface="Arial"/>
                <a:ea typeface="Open Sans"/>
                <a:cs typeface="Open Sans"/>
                <a:sym typeface="Open Sans"/>
              </a:rPr>
              <a:t>RBMP is structured in 6 year cycles</a:t>
            </a:r>
          </a:p>
          <a:p>
            <a:pPr marL="285750" indent="-285750" defTabSz="412750" hangingPunct="0">
              <a:lnSpc>
                <a:spcPct val="150000"/>
              </a:lnSpc>
              <a:buFont typeface="Arial" panose="020B0604020202020204" pitchFamily="34" charset="0"/>
              <a:buChar char="•"/>
            </a:pPr>
            <a:r>
              <a:rPr lang="en-IE" kern="0" dirty="0">
                <a:solidFill>
                  <a:srgbClr val="000000"/>
                </a:solidFill>
                <a:latin typeface="Arial"/>
                <a:ea typeface="Open Sans"/>
                <a:cs typeface="Open Sans"/>
                <a:sym typeface="Open Sans"/>
              </a:rPr>
              <a:t>3</a:t>
            </a:r>
            <a:r>
              <a:rPr lang="en-IE" kern="0" baseline="30000" dirty="0">
                <a:solidFill>
                  <a:srgbClr val="000000"/>
                </a:solidFill>
                <a:latin typeface="Arial"/>
                <a:ea typeface="Open Sans"/>
                <a:cs typeface="Open Sans"/>
                <a:sym typeface="Open Sans"/>
              </a:rPr>
              <a:t>rd</a:t>
            </a:r>
            <a:r>
              <a:rPr lang="en-IE" kern="0" dirty="0">
                <a:solidFill>
                  <a:srgbClr val="000000"/>
                </a:solidFill>
                <a:latin typeface="Arial"/>
                <a:ea typeface="Open Sans"/>
                <a:cs typeface="Open Sans"/>
                <a:sym typeface="Open Sans"/>
              </a:rPr>
              <a:t> Cycle RBMP (2022-2027) will be published shortly</a:t>
            </a:r>
          </a:p>
          <a:p>
            <a:pPr defTabSz="412750" hangingPunct="0">
              <a:lnSpc>
                <a:spcPct val="150000"/>
              </a:lnSpc>
            </a:pPr>
            <a:endParaRPr lang="en-IE" kern="0" dirty="0">
              <a:solidFill>
                <a:srgbClr val="000000"/>
              </a:solidFill>
              <a:latin typeface="Open Sans"/>
              <a:ea typeface="Open Sans"/>
              <a:cs typeface="Open Sans"/>
              <a:sym typeface="Open Sans"/>
            </a:endParaRPr>
          </a:p>
          <a:p>
            <a:pPr marL="0" lvl="4" defTabSz="412750" hangingPunct="0">
              <a:lnSpc>
                <a:spcPct val="150000"/>
              </a:lnSpc>
            </a:pPr>
            <a:endParaRPr lang="en-IE" kern="0" dirty="0">
              <a:solidFill>
                <a:srgbClr val="000000"/>
              </a:solidFill>
              <a:latin typeface="Open Sans"/>
              <a:ea typeface="Open Sans"/>
              <a:cs typeface="Open Sans"/>
              <a:sym typeface="Open San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120" y="3511354"/>
            <a:ext cx="3951116" cy="2721806"/>
          </a:xfrm>
          <a:prstGeom prst="rect">
            <a:avLst/>
          </a:prstGeom>
        </p:spPr>
      </p:pic>
      <p:pic>
        <p:nvPicPr>
          <p:cNvPr id="5" name="Picture 4"/>
          <p:cNvPicPr>
            <a:picLocks noChangeAspect="1"/>
          </p:cNvPicPr>
          <p:nvPr/>
        </p:nvPicPr>
        <p:blipFill>
          <a:blip r:embed="rId4"/>
          <a:stretch>
            <a:fillRect/>
          </a:stretch>
        </p:blipFill>
        <p:spPr>
          <a:xfrm>
            <a:off x="6560820" y="855538"/>
            <a:ext cx="4015740" cy="5688670"/>
          </a:xfrm>
          <a:prstGeom prst="rect">
            <a:avLst/>
          </a:prstGeom>
          <a:ln w="28575">
            <a:solidFill>
              <a:schemeClr val="tx1"/>
            </a:solidFill>
          </a:ln>
        </p:spPr>
      </p:pic>
    </p:spTree>
    <p:extLst>
      <p:ext uri="{BB962C8B-B14F-4D97-AF65-F5344CB8AC3E}">
        <p14:creationId xmlns:p14="http://schemas.microsoft.com/office/powerpoint/2010/main" val="12807711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050" y="330704"/>
            <a:ext cx="3331542" cy="9653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2700" b="1" kern="0" spc="-43" dirty="0">
                <a:solidFill>
                  <a:srgbClr val="004D44"/>
                </a:solidFill>
                <a:latin typeface="Arial"/>
                <a:ea typeface="Calibri" charset="0"/>
                <a:cs typeface="Calibri" charset="0"/>
                <a:sym typeface="Open Sans"/>
              </a:rPr>
              <a:t>Third River Basin Management Plan</a:t>
            </a:r>
            <a:endParaRPr lang="en-IE" sz="2200" b="1" kern="0" spc="-43" dirty="0">
              <a:solidFill>
                <a:srgbClr val="004D44"/>
              </a:solidFill>
              <a:latin typeface="Arial"/>
              <a:ea typeface="Calibri" charset="0"/>
              <a:cs typeface="Calibri" charset="0"/>
              <a:sym typeface="Open Sans"/>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715" y="255084"/>
            <a:ext cx="4331369" cy="6414447"/>
          </a:xfrm>
          <a:prstGeom prst="rect">
            <a:avLst/>
          </a:prstGeom>
        </p:spPr>
      </p:pic>
      <p:sp>
        <p:nvSpPr>
          <p:cNvPr id="6" name="TextBox 5"/>
          <p:cNvSpPr txBox="1"/>
          <p:nvPr/>
        </p:nvSpPr>
        <p:spPr>
          <a:xfrm>
            <a:off x="273050" y="1555115"/>
            <a:ext cx="3713413" cy="42370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spcBef>
                <a:spcPts val="300"/>
              </a:spcBef>
              <a:spcAft>
                <a:spcPts val="300"/>
              </a:spcAft>
            </a:pPr>
            <a:r>
              <a:rPr lang="en-IE" b="1" u="sng" kern="0" dirty="0">
                <a:solidFill>
                  <a:srgbClr val="005A52"/>
                </a:solidFill>
                <a:latin typeface="Arial"/>
                <a:ea typeface="Open Sans"/>
                <a:cs typeface="Open Sans"/>
                <a:sym typeface="Open Sans"/>
              </a:rPr>
              <a:t>Main Goals</a:t>
            </a:r>
          </a:p>
          <a:p>
            <a:pPr marL="257175" indent="-257175" defTabSz="412750" hangingPunct="0">
              <a:spcBef>
                <a:spcPts val="300"/>
              </a:spcBef>
              <a:spcAft>
                <a:spcPts val="300"/>
              </a:spcAft>
              <a:buFont typeface="+mj-lt"/>
              <a:buAutoNum type="arabicPeriod"/>
            </a:pPr>
            <a:r>
              <a:rPr lang="en-IE" sz="1600" kern="0" dirty="0">
                <a:solidFill>
                  <a:srgbClr val="000000"/>
                </a:solidFill>
                <a:latin typeface="Arial"/>
                <a:ea typeface="Open Sans"/>
                <a:cs typeface="Open Sans"/>
                <a:sym typeface="Open Sans"/>
              </a:rPr>
              <a:t>Reduce excessive agricultural nutrient &amp; sedimentation losses (nitrate, phosphate, ammonia).</a:t>
            </a:r>
          </a:p>
          <a:p>
            <a:pPr marL="257175" indent="-257175" defTabSz="412750" hangingPunct="0">
              <a:spcBef>
                <a:spcPts val="300"/>
              </a:spcBef>
              <a:spcAft>
                <a:spcPts val="300"/>
              </a:spcAft>
              <a:buFont typeface="+mj-lt"/>
              <a:buAutoNum type="arabicPeriod"/>
            </a:pPr>
            <a:r>
              <a:rPr lang="en-IE" sz="1600" kern="0" dirty="0">
                <a:solidFill>
                  <a:srgbClr val="000000"/>
                </a:solidFill>
                <a:latin typeface="Arial"/>
                <a:ea typeface="Open Sans"/>
                <a:cs typeface="Open Sans"/>
                <a:sym typeface="Open Sans"/>
              </a:rPr>
              <a:t>Preventing instream habitat damage from land drainage/river channel drainage.</a:t>
            </a:r>
          </a:p>
          <a:p>
            <a:pPr marL="257175" indent="-257175" defTabSz="412750" hangingPunct="0">
              <a:spcBef>
                <a:spcPts val="300"/>
              </a:spcBef>
              <a:spcAft>
                <a:spcPts val="300"/>
              </a:spcAft>
              <a:buFont typeface="+mj-lt"/>
              <a:buAutoNum type="arabicPeriod"/>
            </a:pPr>
            <a:r>
              <a:rPr lang="en-IE" sz="1600" kern="0" dirty="0">
                <a:solidFill>
                  <a:srgbClr val="000000"/>
                </a:solidFill>
                <a:latin typeface="Arial"/>
                <a:ea typeface="Open Sans"/>
                <a:cs typeface="Open Sans"/>
                <a:sym typeface="Open Sans"/>
              </a:rPr>
              <a:t>Reduction/elimination of point source pollution from farms</a:t>
            </a:r>
          </a:p>
          <a:p>
            <a:pPr marL="257175" indent="-257175" defTabSz="412750" hangingPunct="0">
              <a:spcBef>
                <a:spcPts val="300"/>
              </a:spcBef>
              <a:spcAft>
                <a:spcPts val="300"/>
              </a:spcAft>
              <a:buFont typeface="+mj-lt"/>
              <a:buAutoNum type="arabicPeriod"/>
            </a:pPr>
            <a:r>
              <a:rPr lang="en-IE" sz="1600" kern="0" dirty="0">
                <a:solidFill>
                  <a:srgbClr val="000000"/>
                </a:solidFill>
                <a:latin typeface="Arial"/>
                <a:ea typeface="Open Sans"/>
                <a:cs typeface="Open Sans"/>
                <a:sym typeface="Open Sans"/>
              </a:rPr>
              <a:t>Eliminating exceedances of pesticide standards in drinking water supplies. </a:t>
            </a:r>
          </a:p>
          <a:p>
            <a:pPr marL="257175" indent="-257175" defTabSz="412750" hangingPunct="0">
              <a:spcBef>
                <a:spcPts val="300"/>
              </a:spcBef>
              <a:spcAft>
                <a:spcPts val="300"/>
              </a:spcAft>
              <a:buFont typeface="+mj-lt"/>
              <a:buAutoNum type="arabicPeriod"/>
            </a:pPr>
            <a:r>
              <a:rPr lang="en-IE" sz="1600" kern="0" dirty="0">
                <a:solidFill>
                  <a:srgbClr val="000000"/>
                </a:solidFill>
                <a:latin typeface="Arial"/>
                <a:ea typeface="Open Sans"/>
                <a:cs typeface="Open Sans"/>
                <a:sym typeface="Open Sans"/>
              </a:rPr>
              <a:t>Protecting &amp; restoring valuable &amp; sensitive high-status water catchments.</a:t>
            </a:r>
          </a:p>
          <a:p>
            <a:pPr marL="257175" indent="-257175" defTabSz="412750" hangingPunct="0">
              <a:buFont typeface="+mj-lt"/>
              <a:buAutoNum type="arabicPeriod"/>
            </a:pPr>
            <a:endParaRPr lang="en-IE" sz="1600" kern="0" dirty="0">
              <a:solidFill>
                <a:srgbClr val="000000"/>
              </a:solidFill>
              <a:latin typeface="Open Sans"/>
              <a:ea typeface="Open Sans"/>
              <a:cs typeface="Open Sans"/>
              <a:sym typeface="Open Sans"/>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989" y="1568773"/>
            <a:ext cx="3128212" cy="4599706"/>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7928" y="3340306"/>
            <a:ext cx="4841061" cy="3389358"/>
          </a:xfrm>
          <a:prstGeom prst="rect">
            <a:avLst/>
          </a:prstGeom>
        </p:spPr>
      </p:pic>
      <p:sp>
        <p:nvSpPr>
          <p:cNvPr id="9" name="Rounded Rectangle 8"/>
          <p:cNvSpPr/>
          <p:nvPr/>
        </p:nvSpPr>
        <p:spPr>
          <a:xfrm>
            <a:off x="4146884" y="395944"/>
            <a:ext cx="3505200" cy="272415"/>
          </a:xfrm>
          <a:prstGeom prst="round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en-IE" sz="1600" kern="0">
              <a:solidFill>
                <a:srgbClr val="FFFFFF"/>
              </a:solidFill>
              <a:latin typeface="Arial"/>
              <a:ea typeface="Open Sans"/>
              <a:cs typeface="Open Sans"/>
              <a:sym typeface="Helvetica Neue Medium"/>
            </a:endParaRPr>
          </a:p>
        </p:txBody>
      </p:sp>
    </p:spTree>
    <p:extLst>
      <p:ext uri="{BB962C8B-B14F-4D97-AF65-F5344CB8AC3E}">
        <p14:creationId xmlns:p14="http://schemas.microsoft.com/office/powerpoint/2010/main" val="3334811503"/>
      </p:ext>
    </p:extLst>
  </p:cSld>
  <p:clrMapOvr>
    <a:masterClrMapping/>
  </p:clrMapOvr>
  <p:transition spd="med" advTm="1327"/>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2125" y="328677"/>
            <a:ext cx="7741275"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3000" b="1" kern="0" spc="-43" dirty="0">
                <a:solidFill>
                  <a:srgbClr val="004D44"/>
                </a:solidFill>
                <a:latin typeface="Arial"/>
                <a:ea typeface="Calibri" charset="0"/>
                <a:cs typeface="Calibri" charset="0"/>
                <a:sym typeface="Open Sans"/>
              </a:rPr>
              <a:t>Water Quality Status in Ireland (2016-2021)</a:t>
            </a:r>
          </a:p>
        </p:txBody>
      </p:sp>
      <p:sp>
        <p:nvSpPr>
          <p:cNvPr id="9" name="TextBox 8"/>
          <p:cNvSpPr txBox="1"/>
          <p:nvPr/>
        </p:nvSpPr>
        <p:spPr>
          <a:xfrm>
            <a:off x="421444" y="1460744"/>
            <a:ext cx="2529444"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1600" b="1" kern="0" dirty="0">
                <a:solidFill>
                  <a:srgbClr val="005A52"/>
                </a:solidFill>
                <a:latin typeface="Arial"/>
                <a:ea typeface="Open Sans"/>
                <a:cs typeface="Open Sans"/>
                <a:sym typeface="Open Sans"/>
              </a:rPr>
              <a:t>WFD Status Summary</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731" y="964112"/>
            <a:ext cx="4164532" cy="5649354"/>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20" y="1951554"/>
            <a:ext cx="5886085" cy="1837235"/>
          </a:xfrm>
          <a:prstGeom prst="rect">
            <a:avLst/>
          </a:prstGeom>
        </p:spPr>
      </p:pic>
      <p:sp>
        <p:nvSpPr>
          <p:cNvPr id="12" name="TextBox 11"/>
          <p:cNvSpPr txBox="1"/>
          <p:nvPr/>
        </p:nvSpPr>
        <p:spPr>
          <a:xfrm>
            <a:off x="876217" y="4463377"/>
            <a:ext cx="2473046" cy="12824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2000" kern="0" dirty="0">
                <a:solidFill>
                  <a:srgbClr val="000000"/>
                </a:solidFill>
                <a:latin typeface="Open Sans"/>
                <a:ea typeface="Open Sans"/>
                <a:cs typeface="Open Sans"/>
                <a:sym typeface="Open Sans"/>
              </a:rPr>
              <a:t>Proportion of all SW bodies in each ecological status class 2016 - 2021 </a:t>
            </a:r>
          </a:p>
        </p:txBody>
      </p:sp>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262" y="4050632"/>
            <a:ext cx="2238506" cy="2503593"/>
          </a:xfrm>
          <a:prstGeom prst="rect">
            <a:avLst/>
          </a:prstGeom>
        </p:spPr>
      </p:pic>
      <p:sp>
        <p:nvSpPr>
          <p:cNvPr id="14" name="Rounded Rectangle 13"/>
          <p:cNvSpPr/>
          <p:nvPr/>
        </p:nvSpPr>
        <p:spPr>
          <a:xfrm>
            <a:off x="690873" y="5195233"/>
            <a:ext cx="5180077" cy="272415"/>
          </a:xfrm>
          <a:prstGeom prst="roundRect">
            <a:avLst/>
          </a:prstGeom>
          <a:noFill/>
          <a:ln w="381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en-IE" sz="1600" kern="0">
              <a:solidFill>
                <a:srgbClr val="FFFFFF"/>
              </a:solidFill>
              <a:latin typeface="Arial"/>
              <a:ea typeface="Open Sans"/>
              <a:cs typeface="Open Sans"/>
              <a:sym typeface="Helvetica Neue Medium"/>
            </a:endParaRPr>
          </a:p>
        </p:txBody>
      </p:sp>
      <p:sp>
        <p:nvSpPr>
          <p:cNvPr id="2" name="TextBox 1"/>
          <p:cNvSpPr txBox="1"/>
          <p:nvPr/>
        </p:nvSpPr>
        <p:spPr>
          <a:xfrm>
            <a:off x="6663731" y="6613467"/>
            <a:ext cx="416453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1200" kern="0" dirty="0">
                <a:solidFill>
                  <a:srgbClr val="000000"/>
                </a:solidFill>
                <a:latin typeface="Open Sans"/>
                <a:ea typeface="Open Sans"/>
                <a:cs typeface="Open Sans"/>
                <a:sym typeface="Open Sans"/>
                <a:hlinkClick r:id="rId6"/>
              </a:rPr>
              <a:t>EPA Water Quality Report 2016-2021</a:t>
            </a:r>
            <a:endParaRPr lang="en-IE" sz="1200" kern="0" dirty="0">
              <a:solidFill>
                <a:srgbClr val="000000"/>
              </a:solidFill>
              <a:latin typeface="Open Sans"/>
              <a:ea typeface="Open Sans"/>
              <a:cs typeface="Open Sans"/>
              <a:sym typeface="Open Sans"/>
            </a:endParaRPr>
          </a:p>
        </p:txBody>
      </p:sp>
      <p:pic>
        <p:nvPicPr>
          <p:cNvPr id="3" name="Picture 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7649" y="1208192"/>
            <a:ext cx="5542925" cy="3713853"/>
          </a:xfrm>
          <a:prstGeom prst="rect">
            <a:avLst/>
          </a:prstGeom>
          <a:ln w="76200">
            <a:solidFill>
              <a:srgbClr val="004D44"/>
            </a:solidFill>
          </a:ln>
          <a:effectLst>
            <a:glow rad="228600">
              <a:schemeClr val="accent3">
                <a:lumMod val="50000"/>
                <a:alpha val="40000"/>
              </a:schemeClr>
            </a:glow>
          </a:effectLst>
        </p:spPr>
      </p:pic>
    </p:spTree>
    <p:extLst>
      <p:ext uri="{BB962C8B-B14F-4D97-AF65-F5344CB8AC3E}">
        <p14:creationId xmlns:p14="http://schemas.microsoft.com/office/powerpoint/2010/main" val="1833097969"/>
      </p:ext>
    </p:extLst>
  </p:cSld>
  <p:clrMapOvr>
    <a:masterClrMapping/>
  </p:clrMapOvr>
  <p:transition spd="med" advTm="149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64B1-F9C6-DAAB-92C2-CB55BAFF8337}"/>
              </a:ext>
            </a:extLst>
          </p:cNvPr>
          <p:cNvSpPr>
            <a:spLocks noGrp="1"/>
          </p:cNvSpPr>
          <p:nvPr>
            <p:ph type="title"/>
          </p:nvPr>
        </p:nvSpPr>
        <p:spPr/>
        <p:txBody>
          <a:bodyPr/>
          <a:lstStyle/>
          <a:p>
            <a:r>
              <a:rPr lang="en-GB" dirty="0"/>
              <a:t>Workshop Overview</a:t>
            </a:r>
          </a:p>
        </p:txBody>
      </p:sp>
      <p:graphicFrame>
        <p:nvGraphicFramePr>
          <p:cNvPr id="4" name="Table 4">
            <a:extLst>
              <a:ext uri="{FF2B5EF4-FFF2-40B4-BE49-F238E27FC236}">
                <a16:creationId xmlns:a16="http://schemas.microsoft.com/office/drawing/2014/main" id="{F99B5483-F8C0-C0CA-A958-05BAF136D1C5}"/>
              </a:ext>
            </a:extLst>
          </p:cNvPr>
          <p:cNvGraphicFramePr>
            <a:graphicFrameLocks noGrp="1"/>
          </p:cNvGraphicFramePr>
          <p:nvPr>
            <p:ph idx="1"/>
            <p:extLst>
              <p:ext uri="{D42A27DB-BD31-4B8C-83A1-F6EECF244321}">
                <p14:modId xmlns:p14="http://schemas.microsoft.com/office/powerpoint/2010/main" val="2806159835"/>
              </p:ext>
            </p:extLst>
          </p:nvPr>
        </p:nvGraphicFramePr>
        <p:xfrm>
          <a:off x="652365" y="1690688"/>
          <a:ext cx="10887269" cy="3936876"/>
        </p:xfrm>
        <a:graphic>
          <a:graphicData uri="http://schemas.openxmlformats.org/drawingml/2006/table">
            <a:tbl>
              <a:tblPr firstRow="1" bandRow="1">
                <a:tableStyleId>{2D5ABB26-0587-4C30-8999-92F81FD0307C}</a:tableStyleId>
              </a:tblPr>
              <a:tblGrid>
                <a:gridCol w="6437752">
                  <a:extLst>
                    <a:ext uri="{9D8B030D-6E8A-4147-A177-3AD203B41FA5}">
                      <a16:colId xmlns:a16="http://schemas.microsoft.com/office/drawing/2014/main" val="1496311575"/>
                    </a:ext>
                  </a:extLst>
                </a:gridCol>
                <a:gridCol w="4449517">
                  <a:extLst>
                    <a:ext uri="{9D8B030D-6E8A-4147-A177-3AD203B41FA5}">
                      <a16:colId xmlns:a16="http://schemas.microsoft.com/office/drawing/2014/main" val="11495959"/>
                    </a:ext>
                  </a:extLst>
                </a:gridCol>
              </a:tblGrid>
              <a:tr h="416510">
                <a:tc>
                  <a:txBody>
                    <a:bodyPr/>
                    <a:lstStyle/>
                    <a:p>
                      <a:r>
                        <a:rPr lang="en-GB" b="1" dirty="0">
                          <a:latin typeface="Arial" panose="020B0604020202020204" pitchFamily="34" charset="0"/>
                          <a:cs typeface="Arial" panose="020B0604020202020204" pitchFamily="34" charset="0"/>
                        </a:rPr>
                        <a:t>Welcome &amp; Housekeeping</a:t>
                      </a:r>
                    </a:p>
                  </a:txBody>
                  <a:tcPr anchor="ctr"/>
                </a:tc>
                <a:tc>
                  <a:txBody>
                    <a:bodyPr/>
                    <a:lstStyle/>
                    <a:p>
                      <a:r>
                        <a:rPr lang="en-GB">
                          <a:latin typeface="Arial" panose="020B0604020202020204" pitchFamily="34" charset="0"/>
                          <a:cs typeface="Arial" panose="020B0604020202020204" pitchFamily="34" charset="0"/>
                        </a:rPr>
                        <a:t>Bethany Waterhouse-Bradley, SEUPB</a:t>
                      </a:r>
                      <a:endParaRPr lang="en-GB"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21057249"/>
                  </a:ext>
                </a:extLst>
              </a:tr>
              <a:tr h="718908">
                <a:tc>
                  <a:txBody>
                    <a:bodyPr/>
                    <a:lstStyle/>
                    <a:p>
                      <a:r>
                        <a:rPr lang="en-GB" b="1" dirty="0">
                          <a:latin typeface="Arial" panose="020B0604020202020204" pitchFamily="34" charset="0"/>
                          <a:cs typeface="Arial" panose="020B0604020202020204" pitchFamily="34" charset="0"/>
                        </a:rPr>
                        <a:t>Overview of the PEACEPLUS Programme</a:t>
                      </a:r>
                    </a:p>
                  </a:txBody>
                  <a:tcPr anchor="ctr"/>
                </a:tc>
                <a:tc>
                  <a:txBody>
                    <a:bodyPr/>
                    <a:lstStyle/>
                    <a:p>
                      <a:r>
                        <a:rPr lang="en-GB">
                          <a:latin typeface="Arial" panose="020B0604020202020204" pitchFamily="34" charset="0"/>
                          <a:cs typeface="Arial" panose="020B0604020202020204" pitchFamily="34" charset="0"/>
                        </a:rPr>
                        <a:t>Declan McGarrible, Director of PEACEPLUS Development</a:t>
                      </a:r>
                      <a:endParaRPr lang="en-GB"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28736772"/>
                  </a:ext>
                </a:extLst>
              </a:tr>
              <a:tr h="416510">
                <a:tc>
                  <a:txBody>
                    <a:bodyPr/>
                    <a:lstStyle/>
                    <a:p>
                      <a:r>
                        <a:rPr lang="en-GB" b="1" dirty="0">
                          <a:latin typeface="Arial" panose="020B0604020202020204" pitchFamily="34" charset="0"/>
                          <a:cs typeface="Arial" panose="020B0604020202020204" pitchFamily="34" charset="0"/>
                        </a:rPr>
                        <a:t>Overview of Policy Interests – Ireland</a:t>
                      </a:r>
                    </a:p>
                  </a:txBody>
                  <a:tcPr anchor="ctr"/>
                </a:tc>
                <a:tc>
                  <a:txBody>
                    <a:bodyPr/>
                    <a:lstStyle/>
                    <a:p>
                      <a:r>
                        <a:rPr lang="en-GB" dirty="0">
                          <a:latin typeface="Arial" panose="020B0604020202020204" pitchFamily="34" charset="0"/>
                          <a:cs typeface="Arial" panose="020B0604020202020204" pitchFamily="34" charset="0"/>
                        </a:rPr>
                        <a:t>Eimear O’Keeffe, DHLGH</a:t>
                      </a:r>
                    </a:p>
                  </a:txBody>
                  <a:tcPr anchor="ctr"/>
                </a:tc>
                <a:extLst>
                  <a:ext uri="{0D108BD9-81ED-4DB2-BD59-A6C34878D82A}">
                    <a16:rowId xmlns:a16="http://schemas.microsoft.com/office/drawing/2014/main" val="2457875389"/>
                  </a:ext>
                </a:extLst>
              </a:tr>
              <a:tr h="416510">
                <a:tc>
                  <a:txBody>
                    <a:bodyPr/>
                    <a:lstStyle/>
                    <a:p>
                      <a:r>
                        <a:rPr lang="en-GB" b="1" dirty="0">
                          <a:latin typeface="Arial" panose="020B0604020202020204" pitchFamily="34" charset="0"/>
                          <a:cs typeface="Arial" panose="020B0604020202020204" pitchFamily="34" charset="0"/>
                        </a:rPr>
                        <a:t>Overview of Policy Interests – Northern Ireland</a:t>
                      </a:r>
                    </a:p>
                  </a:txBody>
                  <a:tcPr anchor="ctr"/>
                </a:tc>
                <a:tc>
                  <a:txBody>
                    <a:bodyPr/>
                    <a:lstStyle/>
                    <a:p>
                      <a:r>
                        <a:rPr lang="en-GB" dirty="0">
                          <a:latin typeface="Arial" panose="020B0604020202020204" pitchFamily="34" charset="0"/>
                          <a:cs typeface="Arial" panose="020B0604020202020204" pitchFamily="34" charset="0"/>
                        </a:rPr>
                        <a:t>Silke Hartmann, DAERA</a:t>
                      </a:r>
                    </a:p>
                  </a:txBody>
                  <a:tcPr anchor="ctr"/>
                </a:tc>
                <a:extLst>
                  <a:ext uri="{0D108BD9-81ED-4DB2-BD59-A6C34878D82A}">
                    <a16:rowId xmlns:a16="http://schemas.microsoft.com/office/drawing/2014/main" val="3429885505"/>
                  </a:ext>
                </a:extLst>
              </a:tr>
              <a:tr h="416510">
                <a:tc gridSpan="2">
                  <a:txBody>
                    <a:bodyPr/>
                    <a:lstStyle/>
                    <a:p>
                      <a:pPr algn="ctr"/>
                      <a:r>
                        <a:rPr lang="en-GB" b="1" dirty="0">
                          <a:latin typeface="Arial" panose="020B0604020202020204" pitchFamily="34" charset="0"/>
                          <a:cs typeface="Arial" panose="020B0604020202020204" pitchFamily="34" charset="0"/>
                        </a:rPr>
                        <a:t>Questions and Answers</a:t>
                      </a:r>
                    </a:p>
                  </a:txBody>
                  <a:tcPr anchor="ctr">
                    <a:solidFill>
                      <a:schemeClr val="accent4">
                        <a:lumMod val="20000"/>
                        <a:lumOff val="80000"/>
                      </a:schemeClr>
                    </a:solidFill>
                  </a:tcPr>
                </a:tc>
                <a:tc hMerge="1">
                  <a:txBody>
                    <a:bodyPr/>
                    <a:lstStyle/>
                    <a:p>
                      <a:pPr algn="ctr"/>
                      <a:endParaRPr lang="en-GB"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3050997812"/>
                  </a:ext>
                </a:extLst>
              </a:tr>
              <a:tr h="718908">
                <a:tc>
                  <a:txBody>
                    <a:bodyPr/>
                    <a:lstStyle/>
                    <a:p>
                      <a:r>
                        <a:rPr lang="en-GB" b="1" dirty="0">
                          <a:latin typeface="Arial" panose="020B0604020202020204" pitchFamily="34" charset="0"/>
                          <a:cs typeface="Arial" panose="020B0604020202020204" pitchFamily="34" charset="0"/>
                        </a:rPr>
                        <a:t>Overview of IA 5.3, Pre-application Support and the Concept Note</a:t>
                      </a:r>
                    </a:p>
                  </a:txBody>
                  <a:tcPr anchor="ctr"/>
                </a:tc>
                <a:tc>
                  <a:txBody>
                    <a:bodyPr/>
                    <a:lstStyle/>
                    <a:p>
                      <a:r>
                        <a:rPr lang="en-GB" dirty="0">
                          <a:latin typeface="Arial" panose="020B0604020202020204" pitchFamily="34" charset="0"/>
                          <a:cs typeface="Arial" panose="020B0604020202020204" pitchFamily="34" charset="0"/>
                        </a:rPr>
                        <a:t>Eimear Bush, SEUPB</a:t>
                      </a:r>
                    </a:p>
                  </a:txBody>
                  <a:tcPr anchor="ctr"/>
                </a:tc>
                <a:extLst>
                  <a:ext uri="{0D108BD9-81ED-4DB2-BD59-A6C34878D82A}">
                    <a16:rowId xmlns:a16="http://schemas.microsoft.com/office/drawing/2014/main" val="375673267"/>
                  </a:ext>
                </a:extLst>
              </a:tr>
              <a:tr h="416510">
                <a:tc gridSpan="2">
                  <a:txBody>
                    <a:bodyPr/>
                    <a:lstStyle/>
                    <a:p>
                      <a:pPr algn="ctr"/>
                      <a:r>
                        <a:rPr lang="en-GB" b="1" dirty="0">
                          <a:latin typeface="Arial" panose="020B0604020202020204" pitchFamily="34" charset="0"/>
                          <a:cs typeface="Arial" panose="020B0604020202020204" pitchFamily="34" charset="0"/>
                        </a:rPr>
                        <a:t>Questions and Answers</a:t>
                      </a:r>
                    </a:p>
                  </a:txBody>
                  <a:tcPr anchor="ctr">
                    <a:solidFill>
                      <a:schemeClr val="accent4">
                        <a:lumMod val="20000"/>
                        <a:lumOff val="80000"/>
                      </a:schemeClr>
                    </a:solidFill>
                  </a:tcPr>
                </a:tc>
                <a:tc hMerge="1">
                  <a:txBody>
                    <a:bodyPr/>
                    <a:lstStyle/>
                    <a:p>
                      <a:pPr algn="ctr"/>
                      <a:endParaRPr lang="en-GB"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4066712604"/>
                  </a:ext>
                </a:extLst>
              </a:tr>
              <a:tr h="416510">
                <a:tc gridSpan="2">
                  <a:txBody>
                    <a:bodyPr/>
                    <a:lstStyle/>
                    <a:p>
                      <a:pPr algn="ctr"/>
                      <a:r>
                        <a:rPr lang="en-GB" b="1" dirty="0">
                          <a:latin typeface="Arial" panose="020B0604020202020204" pitchFamily="34" charset="0"/>
                          <a:cs typeface="Arial" panose="020B0604020202020204" pitchFamily="34" charset="0"/>
                        </a:rPr>
                        <a:t>Networking Opportunities</a:t>
                      </a:r>
                    </a:p>
                  </a:txBody>
                  <a:tcPr anchor="ctr">
                    <a:solidFill>
                      <a:schemeClr val="accent4">
                        <a:lumMod val="60000"/>
                        <a:lumOff val="40000"/>
                      </a:schemeClr>
                    </a:solidFill>
                  </a:tcPr>
                </a:tc>
                <a:tc hMerge="1">
                  <a:txBody>
                    <a:bodyPr/>
                    <a:lstStyle/>
                    <a:p>
                      <a:pPr algn="ctr"/>
                      <a:endParaRPr lang="en-GB" b="1"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val="4180907261"/>
                  </a:ext>
                </a:extLst>
              </a:tr>
            </a:tbl>
          </a:graphicData>
        </a:graphic>
      </p:graphicFrame>
    </p:spTree>
    <p:extLst>
      <p:ext uri="{BB962C8B-B14F-4D97-AF65-F5344CB8AC3E}">
        <p14:creationId xmlns:p14="http://schemas.microsoft.com/office/powerpoint/2010/main" val="3672461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4659" y="328677"/>
            <a:ext cx="7763498"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3000" b="1" kern="0" spc="-43" dirty="0">
                <a:solidFill>
                  <a:srgbClr val="004D44"/>
                </a:solidFill>
                <a:latin typeface="Arial"/>
                <a:ea typeface="Calibri" charset="0"/>
                <a:cs typeface="Calibri" charset="0"/>
                <a:sym typeface="Open Sans"/>
              </a:rPr>
              <a:t>Trends in Surface Water Quality Status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700"/>
            <a:ext cx="12192000" cy="4648200"/>
          </a:xfrm>
          <a:prstGeom prst="rect">
            <a:avLst/>
          </a:prstGeom>
        </p:spPr>
      </p:pic>
      <p:sp>
        <p:nvSpPr>
          <p:cNvPr id="8" name="TextBox 7"/>
          <p:cNvSpPr txBox="1"/>
          <p:nvPr/>
        </p:nvSpPr>
        <p:spPr>
          <a:xfrm>
            <a:off x="6812280" y="3658265"/>
            <a:ext cx="5097780" cy="91307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342900" indent="-342900" defTabSz="412750" hangingPunct="0">
              <a:buFont typeface="Wingdings" panose="05000000000000000000" pitchFamily="2" charset="2"/>
              <a:buChar char="Ø"/>
            </a:pPr>
            <a:r>
              <a:rPr lang="en-IE" sz="2800" kern="0" dirty="0">
                <a:solidFill>
                  <a:srgbClr val="000000"/>
                </a:solidFill>
                <a:latin typeface="Arial"/>
                <a:ea typeface="Open Sans"/>
                <a:cs typeface="Open Sans"/>
                <a:sym typeface="Open Sans"/>
              </a:rPr>
              <a:t>% at High &amp; Good </a:t>
            </a:r>
            <a:r>
              <a:rPr lang="en-IE" sz="2800" b="1" kern="0" dirty="0">
                <a:solidFill>
                  <a:srgbClr val="FF644E">
                    <a:lumMod val="75000"/>
                  </a:srgbClr>
                </a:solidFill>
                <a:latin typeface="Arial"/>
                <a:ea typeface="Open Sans"/>
                <a:cs typeface="Times New Roman" panose="02020603050405020304" pitchFamily="18" charset="0"/>
                <a:sym typeface="Open Sans"/>
              </a:rPr>
              <a:t>↓</a:t>
            </a:r>
          </a:p>
          <a:p>
            <a:pPr marL="342900" indent="-342900" defTabSz="412750" hangingPunct="0">
              <a:buFont typeface="Wingdings" panose="05000000000000000000" pitchFamily="2" charset="2"/>
              <a:buChar char="Ø"/>
            </a:pPr>
            <a:r>
              <a:rPr lang="en-IE" sz="2800" kern="0" dirty="0">
                <a:solidFill>
                  <a:srgbClr val="000000"/>
                </a:solidFill>
                <a:latin typeface="Arial"/>
                <a:ea typeface="Open Sans"/>
                <a:cs typeface="Times New Roman" panose="02020603050405020304" pitchFamily="18" charset="0"/>
                <a:sym typeface="Open Sans"/>
              </a:rPr>
              <a:t>% at Moderate, Poor &amp; Bad </a:t>
            </a:r>
            <a:r>
              <a:rPr lang="en-IE" sz="2800" b="1" kern="0" dirty="0">
                <a:solidFill>
                  <a:srgbClr val="FF644E">
                    <a:lumMod val="75000"/>
                  </a:srgbClr>
                </a:solidFill>
                <a:latin typeface="Arial"/>
                <a:ea typeface="Open Sans"/>
                <a:cs typeface="Times New Roman" panose="02020603050405020304" pitchFamily="18" charset="0"/>
                <a:sym typeface="Open Sans"/>
              </a:rPr>
              <a:t>↑</a:t>
            </a:r>
            <a:endParaRPr lang="en-IE" sz="2800" b="1" kern="0" dirty="0">
              <a:solidFill>
                <a:srgbClr val="FF644E">
                  <a:lumMod val="75000"/>
                </a:srgbClr>
              </a:solidFill>
              <a:latin typeface="Arial"/>
              <a:ea typeface="Open Sans"/>
              <a:cs typeface="Open Sans"/>
              <a:sym typeface="Open Sans"/>
            </a:endParaRPr>
          </a:p>
        </p:txBody>
      </p:sp>
      <p:sp>
        <p:nvSpPr>
          <p:cNvPr id="9" name="TextBox 8"/>
          <p:cNvSpPr txBox="1"/>
          <p:nvPr/>
        </p:nvSpPr>
        <p:spPr>
          <a:xfrm>
            <a:off x="8633460" y="6453673"/>
            <a:ext cx="3680460"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2000" kern="0" dirty="0">
                <a:solidFill>
                  <a:srgbClr val="000000"/>
                </a:solidFill>
                <a:latin typeface="Open Sans"/>
                <a:ea typeface="Open Sans"/>
                <a:cs typeface="Open Sans"/>
                <a:sym typeface="Open Sans"/>
                <a:hlinkClick r:id="rId4"/>
              </a:rPr>
              <a:t>www.catchments.ie</a:t>
            </a:r>
            <a:endParaRPr lang="en-IE" sz="2000"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4288407025"/>
      </p:ext>
    </p:extLst>
  </p:cSld>
  <p:clrMapOvr>
    <a:masterClrMapping/>
  </p:clrMapOvr>
  <p:transition spd="med" advTm="1497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5530" y="322327"/>
            <a:ext cx="8283769"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3000" b="1" kern="0" spc="-43" dirty="0">
                <a:solidFill>
                  <a:srgbClr val="004D44"/>
                </a:solidFill>
                <a:latin typeface="Arial"/>
                <a:ea typeface="Calibri" charset="0"/>
                <a:cs typeface="Calibri" charset="0"/>
                <a:sym typeface="Open Sans"/>
              </a:rPr>
              <a:t>Water Quality: our most significant pressures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900" y="1559279"/>
            <a:ext cx="6665052" cy="4811042"/>
          </a:xfrm>
          <a:prstGeom prst="rect">
            <a:avLst/>
          </a:prstGeom>
        </p:spPr>
      </p:pic>
      <p:sp>
        <p:nvSpPr>
          <p:cNvPr id="7" name="TextBox 6"/>
          <p:cNvSpPr txBox="1"/>
          <p:nvPr/>
        </p:nvSpPr>
        <p:spPr>
          <a:xfrm>
            <a:off x="6198754" y="1636376"/>
            <a:ext cx="4881090" cy="60529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b="1" kern="0" dirty="0">
                <a:solidFill>
                  <a:srgbClr val="000000"/>
                </a:solidFill>
                <a:latin typeface="Open Sans"/>
                <a:ea typeface="Open Sans"/>
                <a:cs typeface="Open Sans"/>
                <a:sym typeface="Open Sans"/>
              </a:rPr>
              <a:t>Change in significant pressures between cycles for all water bodies</a:t>
            </a:r>
          </a:p>
        </p:txBody>
      </p:sp>
      <p:sp>
        <p:nvSpPr>
          <p:cNvPr id="2" name="AutoShape 2" descr="https://i1.wp.com/www.catchments.ie/wp-content/uploads/2022/11/Pressures_infographic.jpg?resize=1024%2C1024&amp;ssl=1"/>
          <p:cNvSpPr>
            <a:spLocks noChangeAspect="1" noChangeArrowheads="1"/>
          </p:cNvSpPr>
          <p:nvPr/>
        </p:nvSpPr>
        <p:spPr bwMode="auto">
          <a:xfrm>
            <a:off x="77788"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algn="ctr" defTabSz="412750" hangingPunct="0"/>
            <a:endParaRPr lang="en-IE" sz="2800" kern="0">
              <a:solidFill>
                <a:srgbClr val="000000"/>
              </a:solidFill>
              <a:latin typeface="Open Sans"/>
              <a:ea typeface="Open Sans"/>
              <a:cs typeface="Open Sans"/>
              <a:sym typeface="Open Sans"/>
            </a:endParaRPr>
          </a:p>
        </p:txBody>
      </p:sp>
      <p:sp>
        <p:nvSpPr>
          <p:cNvPr id="4" name="AutoShape 4" descr="https://i1.wp.com/www.catchments.ie/wp-content/uploads/2022/11/Pressures_infographic.jpg?resize=1024%2C1024&amp;ssl=1"/>
          <p:cNvSpPr>
            <a:spLocks noChangeAspect="1" noChangeArrowheads="1"/>
          </p:cNvSpPr>
          <p:nvPr/>
        </p:nvSpPr>
        <p:spPr bwMode="auto">
          <a:xfrm>
            <a:off x="153988"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algn="ctr" defTabSz="412750" hangingPunct="0"/>
            <a:endParaRPr lang="en-IE" sz="2800" kern="0">
              <a:solidFill>
                <a:srgbClr val="000000"/>
              </a:solidFill>
              <a:latin typeface="Open Sans"/>
              <a:ea typeface="Open Sans"/>
              <a:cs typeface="Open Sans"/>
              <a:sym typeface="Open Sans"/>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4916"/>
            <a:ext cx="5245103" cy="5074656"/>
          </a:xfrm>
          <a:prstGeom prst="rect">
            <a:avLst/>
          </a:prstGeom>
        </p:spPr>
      </p:pic>
      <p:sp>
        <p:nvSpPr>
          <p:cNvPr id="9" name="Rounded Rectangle 8"/>
          <p:cNvSpPr/>
          <p:nvPr/>
        </p:nvSpPr>
        <p:spPr>
          <a:xfrm>
            <a:off x="5534598" y="4234897"/>
            <a:ext cx="1572045" cy="272415"/>
          </a:xfrm>
          <a:prstGeom prst="roundRect">
            <a:avLst/>
          </a:prstGeom>
          <a:noFill/>
          <a:ln w="57150" cap="flat">
            <a:solidFill>
              <a:schemeClr val="accent5">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en-IE" sz="1600" kern="0">
              <a:solidFill>
                <a:srgbClr val="FFFFFF"/>
              </a:solidFill>
              <a:latin typeface="Arial"/>
              <a:ea typeface="Open Sans"/>
              <a:cs typeface="Open Sans"/>
              <a:sym typeface="Helvetica Neue Medium"/>
            </a:endParaRPr>
          </a:p>
        </p:txBody>
      </p:sp>
      <p:cxnSp>
        <p:nvCxnSpPr>
          <p:cNvPr id="11" name="Straight Arrow Connector 10"/>
          <p:cNvCxnSpPr/>
          <p:nvPr/>
        </p:nvCxnSpPr>
        <p:spPr>
          <a:xfrm flipV="1">
            <a:off x="6066309" y="3097009"/>
            <a:ext cx="264890" cy="434340"/>
          </a:xfrm>
          <a:prstGeom prst="straightConnector1">
            <a:avLst/>
          </a:prstGeom>
          <a:noFill/>
          <a:ln w="57150" cap="flat">
            <a:solidFill>
              <a:schemeClr val="accent5">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TextBox 9"/>
          <p:cNvSpPr txBox="1"/>
          <p:nvPr/>
        </p:nvSpPr>
        <p:spPr>
          <a:xfrm>
            <a:off x="7106643" y="6473271"/>
            <a:ext cx="416453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1200" kern="0" dirty="0">
                <a:solidFill>
                  <a:srgbClr val="000000"/>
                </a:solidFill>
                <a:latin typeface="Open Sans"/>
                <a:ea typeface="Open Sans"/>
                <a:cs typeface="Open Sans"/>
                <a:sym typeface="Open Sans"/>
                <a:hlinkClick r:id="rId5"/>
              </a:rPr>
              <a:t>EPA Water Quality Report 2016-2021</a:t>
            </a:r>
            <a:endParaRPr lang="en-IE" sz="1200"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1526686446"/>
      </p:ext>
    </p:extLst>
  </p:cSld>
  <p:clrMapOvr>
    <a:masterClrMapping/>
  </p:clrMapOvr>
  <p:transition spd="med" advTm="1497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4650" y="400011"/>
            <a:ext cx="6222093"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3000" b="1" kern="0" spc="-43" dirty="0">
                <a:solidFill>
                  <a:srgbClr val="004D44"/>
                </a:solidFill>
                <a:latin typeface="Arial"/>
                <a:ea typeface="Calibri" charset="0"/>
                <a:cs typeface="Calibri" charset="0"/>
                <a:sym typeface="Open Sans"/>
              </a:rPr>
              <a:t>Impacts to Water from Agriculture</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310" y="1317930"/>
            <a:ext cx="4525102" cy="3372210"/>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50" y="1835073"/>
            <a:ext cx="4690081" cy="4259359"/>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9045" y="4475311"/>
            <a:ext cx="3767332" cy="2261853"/>
          </a:xfrm>
          <a:prstGeom prst="rect">
            <a:avLst/>
          </a:prstGeom>
        </p:spPr>
      </p:pic>
      <p:sp>
        <p:nvSpPr>
          <p:cNvPr id="8" name="TextBox 7"/>
          <p:cNvSpPr txBox="1"/>
          <p:nvPr/>
        </p:nvSpPr>
        <p:spPr>
          <a:xfrm>
            <a:off x="7397684" y="6366301"/>
            <a:ext cx="1883476"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1600" b="1" kern="0" dirty="0">
                <a:solidFill>
                  <a:srgbClr val="FFFFFF"/>
                </a:solidFill>
                <a:latin typeface="Arial"/>
                <a:ea typeface="Open Sans"/>
                <a:cs typeface="Open Sans"/>
                <a:sym typeface="Open Sans"/>
              </a:rPr>
              <a:t>Chemicals</a:t>
            </a:r>
          </a:p>
        </p:txBody>
      </p:sp>
      <p:sp>
        <p:nvSpPr>
          <p:cNvPr id="4" name="TextBox 3"/>
          <p:cNvSpPr txBox="1"/>
          <p:nvPr/>
        </p:nvSpPr>
        <p:spPr>
          <a:xfrm>
            <a:off x="-195758" y="1308741"/>
            <a:ext cx="4963309"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2400" b="1" kern="0" dirty="0">
                <a:solidFill>
                  <a:srgbClr val="034F46"/>
                </a:solidFill>
                <a:latin typeface="Arial"/>
                <a:ea typeface="Open Sans"/>
                <a:cs typeface="Open Sans"/>
                <a:sym typeface="Open Sans"/>
              </a:rPr>
              <a:t>Nutrient &amp; sediment runoff</a:t>
            </a:r>
          </a:p>
        </p:txBody>
      </p:sp>
      <p:sp>
        <p:nvSpPr>
          <p:cNvPr id="7" name="TextBox 6"/>
          <p:cNvSpPr txBox="1"/>
          <p:nvPr/>
        </p:nvSpPr>
        <p:spPr>
          <a:xfrm>
            <a:off x="594360" y="5089872"/>
            <a:ext cx="1935480" cy="7899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Arial" panose="020B0604020202020204" pitchFamily="34" charset="0"/>
              <a:buChar char="•"/>
            </a:pPr>
            <a:r>
              <a:rPr lang="en-IE" sz="1600" b="1" kern="0" dirty="0">
                <a:solidFill>
                  <a:srgbClr val="FFFFFF"/>
                </a:solidFill>
                <a:latin typeface="Arial"/>
                <a:ea typeface="Open Sans"/>
                <a:cs typeface="Open Sans"/>
                <a:sym typeface="Open Sans"/>
              </a:rPr>
              <a:t>Phosphorous</a:t>
            </a:r>
          </a:p>
          <a:p>
            <a:pPr marL="228600" indent="-228600" defTabSz="412750" hangingPunct="0">
              <a:buFont typeface="Arial" panose="020B0604020202020204" pitchFamily="34" charset="0"/>
              <a:buChar char="•"/>
            </a:pPr>
            <a:r>
              <a:rPr lang="en-IE" sz="1600" b="1" kern="0" dirty="0">
                <a:solidFill>
                  <a:srgbClr val="FFFFFF"/>
                </a:solidFill>
                <a:latin typeface="Arial"/>
                <a:ea typeface="Open Sans"/>
                <a:cs typeface="Open Sans"/>
                <a:sym typeface="Open Sans"/>
              </a:rPr>
              <a:t>Ammonia</a:t>
            </a:r>
          </a:p>
          <a:p>
            <a:pPr marL="228600" indent="-228600" defTabSz="412750" hangingPunct="0">
              <a:buFont typeface="Arial" panose="020B0604020202020204" pitchFamily="34" charset="0"/>
              <a:buChar char="•"/>
            </a:pPr>
            <a:r>
              <a:rPr lang="en-IE" sz="1600" b="1" kern="0" dirty="0">
                <a:solidFill>
                  <a:srgbClr val="FFFFFF"/>
                </a:solidFill>
                <a:latin typeface="Arial"/>
                <a:ea typeface="Open Sans"/>
                <a:cs typeface="Open Sans"/>
                <a:sym typeface="Open Sans"/>
              </a:rPr>
              <a:t>Sediment</a:t>
            </a:r>
          </a:p>
        </p:txBody>
      </p:sp>
      <p:sp>
        <p:nvSpPr>
          <p:cNvPr id="9" name="TextBox 8"/>
          <p:cNvSpPr txBox="1"/>
          <p:nvPr/>
        </p:nvSpPr>
        <p:spPr>
          <a:xfrm>
            <a:off x="8313420" y="3355709"/>
            <a:ext cx="1935480" cy="5437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28600" indent="-228600" defTabSz="412750" hangingPunct="0">
              <a:buFont typeface="Arial" panose="020B0604020202020204" pitchFamily="34" charset="0"/>
              <a:buChar char="•"/>
            </a:pPr>
            <a:r>
              <a:rPr lang="en-IE" sz="1600" b="1" kern="0" dirty="0">
                <a:solidFill>
                  <a:srgbClr val="FFFFFF"/>
                </a:solidFill>
                <a:latin typeface="Arial"/>
                <a:ea typeface="Open Sans"/>
                <a:cs typeface="Open Sans"/>
                <a:sym typeface="Open Sans"/>
              </a:rPr>
              <a:t>Phosphorous</a:t>
            </a:r>
          </a:p>
          <a:p>
            <a:pPr marL="228600" indent="-228600" defTabSz="412750" hangingPunct="0">
              <a:buFont typeface="Arial" panose="020B0604020202020204" pitchFamily="34" charset="0"/>
              <a:buChar char="•"/>
            </a:pPr>
            <a:r>
              <a:rPr lang="en-IE" sz="1600" b="1" kern="0" dirty="0">
                <a:solidFill>
                  <a:srgbClr val="FFFFFF"/>
                </a:solidFill>
                <a:latin typeface="Arial"/>
                <a:ea typeface="Open Sans"/>
                <a:cs typeface="Open Sans"/>
                <a:sym typeface="Open Sans"/>
              </a:rPr>
              <a:t>Sediment</a:t>
            </a:r>
          </a:p>
        </p:txBody>
      </p:sp>
    </p:spTree>
    <p:extLst>
      <p:ext uri="{BB962C8B-B14F-4D97-AF65-F5344CB8AC3E}">
        <p14:creationId xmlns:p14="http://schemas.microsoft.com/office/powerpoint/2010/main" val="1842851897"/>
      </p:ext>
    </p:extLst>
  </p:cSld>
  <p:clrMapOvr>
    <a:masterClrMapping/>
  </p:clrMapOvr>
  <p:transition spd="med" advTm="1497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650" y="1175445"/>
            <a:ext cx="2899791"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2400" b="1" kern="0" dirty="0">
                <a:solidFill>
                  <a:srgbClr val="005A52"/>
                </a:solidFill>
                <a:latin typeface="Arial"/>
                <a:ea typeface="Open Sans"/>
                <a:cs typeface="Open Sans"/>
                <a:sym typeface="Open Sans"/>
              </a:rPr>
              <a:t>Hydromorphology</a:t>
            </a:r>
          </a:p>
        </p:txBody>
      </p:sp>
      <p:pic>
        <p:nvPicPr>
          <p:cNvPr id="2050"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34" y="1661083"/>
            <a:ext cx="4140668" cy="39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313" y="1175445"/>
            <a:ext cx="4093769" cy="5268503"/>
          </a:xfrm>
          <a:prstGeom prst="rect">
            <a:avLst/>
          </a:prstGeom>
        </p:spPr>
      </p:pic>
      <p:sp>
        <p:nvSpPr>
          <p:cNvPr id="8" name="TextBox 7"/>
          <p:cNvSpPr txBox="1"/>
          <p:nvPr/>
        </p:nvSpPr>
        <p:spPr>
          <a:xfrm>
            <a:off x="374650" y="400011"/>
            <a:ext cx="6222093"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3000" b="1" kern="0" spc="-43" dirty="0">
                <a:solidFill>
                  <a:srgbClr val="004D44"/>
                </a:solidFill>
                <a:latin typeface="Arial"/>
                <a:ea typeface="Calibri" charset="0"/>
                <a:cs typeface="Calibri" charset="0"/>
                <a:sym typeface="Open Sans"/>
              </a:rPr>
              <a:t>Impacts to Water from Agriculture</a:t>
            </a:r>
          </a:p>
        </p:txBody>
      </p:sp>
      <p:sp>
        <p:nvSpPr>
          <p:cNvPr id="9" name="TextBox 8"/>
          <p:cNvSpPr txBox="1"/>
          <p:nvPr/>
        </p:nvSpPr>
        <p:spPr>
          <a:xfrm>
            <a:off x="632475" y="1874274"/>
            <a:ext cx="933391" cy="297517"/>
          </a:xfrm>
          <a:prstGeom prst="rect">
            <a:avLst/>
          </a:prstGeom>
          <a:solidFill>
            <a:srgbClr val="005A5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1600" kern="0" dirty="0">
                <a:solidFill>
                  <a:srgbClr val="FFFFFF"/>
                </a:solidFill>
                <a:latin typeface="Arial"/>
                <a:ea typeface="Open Sans"/>
                <a:cs typeface="Open Sans"/>
                <a:sym typeface="Open Sans"/>
              </a:rPr>
              <a:t>Poaching</a:t>
            </a:r>
          </a:p>
        </p:txBody>
      </p:sp>
      <p:sp>
        <p:nvSpPr>
          <p:cNvPr id="10" name="TextBox 9"/>
          <p:cNvSpPr txBox="1"/>
          <p:nvPr/>
        </p:nvSpPr>
        <p:spPr>
          <a:xfrm>
            <a:off x="7013631" y="1298556"/>
            <a:ext cx="1458910" cy="297517"/>
          </a:xfrm>
          <a:prstGeom prst="rect">
            <a:avLst/>
          </a:prstGeom>
          <a:solidFill>
            <a:srgbClr val="005A5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1600" kern="0" dirty="0">
                <a:solidFill>
                  <a:srgbClr val="FFFFFF"/>
                </a:solidFill>
                <a:latin typeface="Arial"/>
                <a:ea typeface="Open Sans"/>
                <a:cs typeface="Open Sans"/>
                <a:sym typeface="Open Sans"/>
              </a:rPr>
              <a:t>Land</a:t>
            </a:r>
            <a:r>
              <a:rPr lang="en-IE" sz="1600" kern="0" dirty="0">
                <a:solidFill>
                  <a:srgbClr val="000000"/>
                </a:solidFill>
                <a:latin typeface="Arial"/>
                <a:ea typeface="Open Sans"/>
                <a:cs typeface="Open Sans"/>
                <a:sym typeface="Open Sans"/>
              </a:rPr>
              <a:t> </a:t>
            </a:r>
            <a:r>
              <a:rPr lang="en-IE" sz="1600" kern="0" dirty="0">
                <a:solidFill>
                  <a:srgbClr val="FFFFFF"/>
                </a:solidFill>
                <a:latin typeface="Arial"/>
                <a:ea typeface="Open Sans"/>
                <a:cs typeface="Open Sans"/>
                <a:sym typeface="Open Sans"/>
              </a:rPr>
              <a:t>Drainage</a:t>
            </a:r>
          </a:p>
        </p:txBody>
      </p:sp>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220" y="3699897"/>
            <a:ext cx="5112037" cy="2867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548655" y="3848656"/>
            <a:ext cx="1673482" cy="543739"/>
          </a:xfrm>
          <a:prstGeom prst="rect">
            <a:avLst/>
          </a:prstGeom>
          <a:solidFill>
            <a:srgbClr val="004D4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1600" kern="0" dirty="0">
                <a:solidFill>
                  <a:srgbClr val="FFFFFF"/>
                </a:solidFill>
                <a:latin typeface="Open Sans"/>
                <a:ea typeface="Open Sans"/>
                <a:cs typeface="Open Sans"/>
                <a:sym typeface="Open Sans"/>
              </a:rPr>
              <a:t>Dredging &amp; bank modification</a:t>
            </a:r>
          </a:p>
        </p:txBody>
      </p:sp>
    </p:spTree>
    <p:extLst>
      <p:ext uri="{BB962C8B-B14F-4D97-AF65-F5344CB8AC3E}">
        <p14:creationId xmlns:p14="http://schemas.microsoft.com/office/powerpoint/2010/main" val="391998128"/>
      </p:ext>
    </p:extLst>
  </p:cSld>
  <p:clrMapOvr>
    <a:masterClrMapping/>
  </p:clrMapOvr>
  <p:transition spd="med" advTm="1497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800100" y="679574"/>
            <a:ext cx="10073640" cy="6088380"/>
          </a:xfrm>
          <a:prstGeom prst="rect">
            <a:avLst/>
          </a:prstGeom>
        </p:spPr>
      </p:pic>
      <p:sp>
        <p:nvSpPr>
          <p:cNvPr id="4" name="TextBox 3"/>
          <p:cNvSpPr txBox="1"/>
          <p:nvPr/>
        </p:nvSpPr>
        <p:spPr>
          <a:xfrm>
            <a:off x="374650" y="120447"/>
            <a:ext cx="6222093"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3000" b="1" kern="0" spc="-43" dirty="0">
                <a:solidFill>
                  <a:srgbClr val="004D44"/>
                </a:solidFill>
                <a:latin typeface="Arial"/>
                <a:ea typeface="Calibri" charset="0"/>
                <a:cs typeface="Calibri" charset="0"/>
                <a:sym typeface="Open Sans"/>
              </a:rPr>
              <a:t>Impacts to Water from Agriculture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4413" y="1486684"/>
            <a:ext cx="2241785" cy="3171041"/>
          </a:xfrm>
          <a:prstGeom prst="rect">
            <a:avLst/>
          </a:prstGeom>
        </p:spPr>
      </p:pic>
      <p:sp>
        <p:nvSpPr>
          <p:cNvPr id="2" name="TextBox 1"/>
          <p:cNvSpPr txBox="1"/>
          <p:nvPr/>
        </p:nvSpPr>
        <p:spPr>
          <a:xfrm>
            <a:off x="9515475" y="6170766"/>
            <a:ext cx="2620722" cy="60529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kern="0" dirty="0">
                <a:solidFill>
                  <a:srgbClr val="000000"/>
                </a:solidFill>
                <a:latin typeface="Open Sans"/>
                <a:ea typeface="Open Sans"/>
                <a:cs typeface="Open Sans"/>
                <a:sym typeface="Open Sans"/>
                <a:hlinkClick r:id="rId5"/>
              </a:rPr>
              <a:t>EPA Pollution Impact Potential Maps</a:t>
            </a:r>
            <a:endParaRPr lang="en-IE"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32665697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559" y="415820"/>
            <a:ext cx="11127821" cy="5083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2700" b="1" kern="0" spc="-43" dirty="0">
                <a:solidFill>
                  <a:srgbClr val="004D44"/>
                </a:solidFill>
                <a:latin typeface="Arial"/>
                <a:ea typeface="Calibri" charset="0"/>
                <a:cs typeface="Calibri" charset="0"/>
                <a:sym typeface="Open Sans"/>
              </a:rPr>
              <a:t>Implementation of Measures – Ongoing work</a:t>
            </a:r>
            <a:endParaRPr lang="en-IE" sz="2200" b="1" kern="0" spc="-43" dirty="0">
              <a:solidFill>
                <a:srgbClr val="004D44"/>
              </a:solidFill>
              <a:latin typeface="Arial"/>
              <a:ea typeface="Calibri" charset="0"/>
              <a:cs typeface="Calibri" charset="0"/>
              <a:sym typeface="Open Sans"/>
            </a:endParaRPr>
          </a:p>
        </p:txBody>
      </p:sp>
      <p:sp>
        <p:nvSpPr>
          <p:cNvPr id="3" name="TextBox 2"/>
          <p:cNvSpPr txBox="1"/>
          <p:nvPr/>
        </p:nvSpPr>
        <p:spPr>
          <a:xfrm>
            <a:off x="538399" y="1333151"/>
            <a:ext cx="10883981" cy="4290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lnSpc>
                <a:spcPct val="150000"/>
              </a:lnSpc>
            </a:pPr>
            <a:endParaRPr lang="en-IE" kern="0" dirty="0">
              <a:solidFill>
                <a:srgbClr val="005A52"/>
              </a:solidFill>
              <a:latin typeface="Arial"/>
              <a:ea typeface="Open Sans"/>
              <a:cs typeface="Open Sans"/>
              <a:sym typeface="Open Sans"/>
            </a:endParaRPr>
          </a:p>
          <a:p>
            <a:pPr marL="285750" indent="-285750" defTabSz="412750" hangingPunct="0">
              <a:spcAft>
                <a:spcPts val="2100"/>
              </a:spcAft>
              <a:buFont typeface="Arial" panose="020B0604020202020204" pitchFamily="34" charset="0"/>
              <a:buChar char="•"/>
            </a:pPr>
            <a:r>
              <a:rPr lang="en-IE" kern="0" dirty="0">
                <a:solidFill>
                  <a:srgbClr val="000000"/>
                </a:solidFill>
                <a:latin typeface="Arial"/>
                <a:ea typeface="Open Sans"/>
                <a:cs typeface="Open Sans"/>
                <a:sym typeface="Open Sans"/>
              </a:rPr>
              <a:t>LAWPRO work in Areas for Action </a:t>
            </a:r>
          </a:p>
          <a:p>
            <a:pPr marL="285750" indent="-285750" defTabSz="412750" hangingPunct="0">
              <a:spcAft>
                <a:spcPts val="2100"/>
              </a:spcAft>
              <a:buFont typeface="Arial" panose="020B0604020202020204" pitchFamily="34" charset="0"/>
              <a:buChar char="•"/>
            </a:pPr>
            <a:r>
              <a:rPr lang="en-IE" kern="0" dirty="0">
                <a:solidFill>
                  <a:srgbClr val="000000"/>
                </a:solidFill>
                <a:latin typeface="Open Sans"/>
                <a:ea typeface="Open Sans"/>
                <a:cs typeface="Open Sans"/>
                <a:sym typeface="Open Sans"/>
              </a:rPr>
              <a:t>Blue Dot Programme (High Status objective waterbodies) </a:t>
            </a:r>
            <a:endParaRPr lang="en-IE" kern="0" dirty="0">
              <a:solidFill>
                <a:srgbClr val="000000"/>
              </a:solidFill>
              <a:latin typeface="Arial"/>
              <a:ea typeface="Open Sans"/>
              <a:cs typeface="Open Sans"/>
              <a:sym typeface="Open Sans"/>
            </a:endParaRPr>
          </a:p>
          <a:p>
            <a:pPr marL="285750" indent="-285750" defTabSz="412750" hangingPunct="0">
              <a:spcAft>
                <a:spcPts val="2100"/>
              </a:spcAft>
              <a:buFont typeface="Arial" panose="020B0604020202020204" pitchFamily="34" charset="0"/>
              <a:buChar char="•"/>
            </a:pPr>
            <a:r>
              <a:rPr lang="en-IE" kern="0" dirty="0">
                <a:solidFill>
                  <a:srgbClr val="000000"/>
                </a:solidFill>
                <a:latin typeface="Arial"/>
                <a:ea typeface="Open Sans"/>
                <a:cs typeface="Open Sans"/>
                <a:sym typeface="Open Sans"/>
              </a:rPr>
              <a:t>National Federation for Group Water Schemes (NFGWS)</a:t>
            </a:r>
          </a:p>
          <a:p>
            <a:pPr marL="285750" indent="-285750" defTabSz="412750" hangingPunct="0">
              <a:spcAft>
                <a:spcPts val="2100"/>
              </a:spcAft>
              <a:buFont typeface="Arial" panose="020B0604020202020204" pitchFamily="34" charset="0"/>
              <a:buChar char="•"/>
            </a:pPr>
            <a:r>
              <a:rPr lang="en-IE" kern="0" dirty="0">
                <a:solidFill>
                  <a:srgbClr val="000000"/>
                </a:solidFill>
                <a:latin typeface="Arial"/>
                <a:ea typeface="Open Sans"/>
                <a:cs typeface="Open Sans"/>
                <a:sym typeface="Open Sans"/>
              </a:rPr>
              <a:t>River’s Trust </a:t>
            </a:r>
          </a:p>
          <a:p>
            <a:pPr marL="285750" indent="-285750" defTabSz="412750" hangingPunct="0">
              <a:spcAft>
                <a:spcPts val="2100"/>
              </a:spcAft>
              <a:buFont typeface="Arial" panose="020B0604020202020204" pitchFamily="34" charset="0"/>
              <a:buChar char="•"/>
            </a:pPr>
            <a:r>
              <a:rPr lang="en-IE" kern="0" dirty="0">
                <a:solidFill>
                  <a:srgbClr val="000000"/>
                </a:solidFill>
                <a:latin typeface="Open Sans"/>
                <a:ea typeface="Open Sans"/>
                <a:cs typeface="Open Sans"/>
                <a:sym typeface="Open Sans"/>
              </a:rPr>
              <a:t>Water EIP (&amp; other EIP projects) </a:t>
            </a:r>
          </a:p>
          <a:p>
            <a:pPr marL="285750" indent="-285750" defTabSz="412750" hangingPunct="0">
              <a:spcAft>
                <a:spcPts val="2100"/>
              </a:spcAft>
              <a:buFont typeface="Arial" panose="020B0604020202020204" pitchFamily="34" charset="0"/>
              <a:buChar char="•"/>
            </a:pPr>
            <a:r>
              <a:rPr lang="en-IE" kern="0" dirty="0">
                <a:solidFill>
                  <a:srgbClr val="000000"/>
                </a:solidFill>
                <a:latin typeface="Open Sans"/>
                <a:ea typeface="Open Sans"/>
                <a:cs typeface="Open Sans"/>
                <a:sym typeface="Open Sans"/>
              </a:rPr>
              <a:t>Waters of Life (&amp; other LIFE projects) </a:t>
            </a:r>
          </a:p>
          <a:p>
            <a:pPr marL="285750" indent="-285750" defTabSz="412750" hangingPunct="0">
              <a:spcAft>
                <a:spcPts val="2100"/>
              </a:spcAft>
              <a:buFont typeface="Arial" panose="020B0604020202020204" pitchFamily="34" charset="0"/>
              <a:buChar char="•"/>
            </a:pPr>
            <a:endParaRPr lang="en-IE" kern="0" dirty="0">
              <a:solidFill>
                <a:srgbClr val="000000"/>
              </a:solidFill>
              <a:latin typeface="Arial"/>
              <a:ea typeface="Open Sans"/>
              <a:cs typeface="Open Sans"/>
              <a:sym typeface="Open Sans"/>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261" y="1703942"/>
            <a:ext cx="5372631" cy="4329112"/>
          </a:xfrm>
          <a:prstGeom prst="rect">
            <a:avLst/>
          </a:prstGeom>
          <a:ln w="76200">
            <a:solidFill>
              <a:srgbClr val="005A52"/>
            </a:solidFill>
          </a:ln>
          <a:effectLst>
            <a:glow rad="101600">
              <a:srgbClr val="034F46">
                <a:alpha val="60000"/>
              </a:srgbClr>
            </a:glow>
          </a:effectLst>
        </p:spPr>
      </p:pic>
      <p:sp>
        <p:nvSpPr>
          <p:cNvPr id="5" name="TextBox 4"/>
          <p:cNvSpPr txBox="1"/>
          <p:nvPr/>
        </p:nvSpPr>
        <p:spPr>
          <a:xfrm>
            <a:off x="9181384" y="5574232"/>
            <a:ext cx="2803636" cy="4206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1200" kern="0" dirty="0">
                <a:solidFill>
                  <a:srgbClr val="000000"/>
                </a:solidFill>
                <a:latin typeface="Open Sans"/>
                <a:ea typeface="Open Sans"/>
                <a:cs typeface="Open Sans"/>
                <a:sym typeface="Open Sans"/>
              </a:rPr>
              <a:t>Silt pond: Duhallow IRD &amp; Blue Dot Programme (Photo - D. Daly)</a:t>
            </a:r>
          </a:p>
        </p:txBody>
      </p:sp>
    </p:spTree>
    <p:extLst>
      <p:ext uri="{BB962C8B-B14F-4D97-AF65-F5344CB8AC3E}">
        <p14:creationId xmlns:p14="http://schemas.microsoft.com/office/powerpoint/2010/main" val="58862796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559" y="355232"/>
            <a:ext cx="11127821" cy="5083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2700" b="1" kern="0" spc="-43" dirty="0">
                <a:solidFill>
                  <a:srgbClr val="004D44"/>
                </a:solidFill>
                <a:latin typeface="Arial"/>
                <a:ea typeface="Calibri" charset="0"/>
                <a:cs typeface="Calibri" charset="0"/>
                <a:sym typeface="Open Sans"/>
              </a:rPr>
              <a:t>Catchments &amp; Priority Areas for Action</a:t>
            </a:r>
            <a:endParaRPr lang="en-IE" sz="2200" b="1" kern="0" spc="-43" dirty="0">
              <a:solidFill>
                <a:srgbClr val="004D44"/>
              </a:solidFill>
              <a:latin typeface="Arial"/>
              <a:ea typeface="Calibri" charset="0"/>
              <a:cs typeface="Calibri" charset="0"/>
              <a:sym typeface="Open Sans"/>
            </a:endParaRPr>
          </a:p>
        </p:txBody>
      </p:sp>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823197" y="757238"/>
            <a:ext cx="7072312" cy="6039879"/>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9321" y="1445355"/>
            <a:ext cx="5225017" cy="4291394"/>
          </a:xfrm>
          <a:prstGeom prst="rect">
            <a:avLst/>
          </a:prstGeom>
        </p:spPr>
      </p:pic>
      <p:sp>
        <p:nvSpPr>
          <p:cNvPr id="4" name="Rectangle 3"/>
          <p:cNvSpPr/>
          <p:nvPr/>
        </p:nvSpPr>
        <p:spPr>
          <a:xfrm>
            <a:off x="7800976" y="5700706"/>
            <a:ext cx="5022056" cy="307777"/>
          </a:xfrm>
          <a:prstGeom prst="rect">
            <a:avLst/>
          </a:prstGeom>
        </p:spPr>
        <p:txBody>
          <a:bodyPr wrap="square">
            <a:spAutoFit/>
          </a:bodyPr>
          <a:lstStyle/>
          <a:p>
            <a:pPr algn="ctr" defTabSz="412750" hangingPunct="0"/>
            <a:r>
              <a:rPr lang="en-IE" sz="1400" kern="0" dirty="0">
                <a:solidFill>
                  <a:srgbClr val="000000"/>
                </a:solidFill>
                <a:latin typeface="Open Sans"/>
                <a:ea typeface="Open Sans"/>
                <a:cs typeface="Open Sans"/>
                <a:sym typeface="Open Sans"/>
                <a:hlinkClick r:id="rId5"/>
              </a:rPr>
              <a:t>https://lawaters.ie/priority-areas-for-action/</a:t>
            </a:r>
            <a:endParaRPr lang="en-IE" sz="1400" kern="0" dirty="0">
              <a:solidFill>
                <a:srgbClr val="000000"/>
              </a:solidFill>
              <a:latin typeface="Open Sans"/>
              <a:ea typeface="Open Sans"/>
              <a:cs typeface="Open Sans"/>
              <a:sym typeface="Open Sans"/>
            </a:endParaRPr>
          </a:p>
        </p:txBody>
      </p:sp>
      <p:sp>
        <p:nvSpPr>
          <p:cNvPr id="7" name="TextBox 6"/>
          <p:cNvSpPr txBox="1"/>
          <p:nvPr/>
        </p:nvSpPr>
        <p:spPr>
          <a:xfrm>
            <a:off x="294559" y="6341771"/>
            <a:ext cx="2793206" cy="482183"/>
          </a:xfrm>
          <a:prstGeom prst="rect">
            <a:avLst/>
          </a:prstGeom>
          <a:solidFill>
            <a:schemeClr val="accent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1400" kern="0" dirty="0">
                <a:solidFill>
                  <a:srgbClr val="000000"/>
                </a:solidFill>
                <a:latin typeface="Open Sans"/>
                <a:ea typeface="Open Sans"/>
                <a:cs typeface="Open Sans"/>
                <a:sym typeface="Open Sans"/>
                <a:hlinkClick r:id="rId6"/>
              </a:rPr>
              <a:t>https://gis.epa.ie/EPAMaps/Water</a:t>
            </a:r>
            <a:endParaRPr lang="en-IE" sz="1400" kern="0" dirty="0">
              <a:solidFill>
                <a:srgbClr val="000000"/>
              </a:solidFill>
              <a:latin typeface="Open Sans"/>
              <a:ea typeface="Open Sans"/>
              <a:cs typeface="Open Sans"/>
              <a:sym typeface="Open Sans"/>
            </a:endParaRPr>
          </a:p>
        </p:txBody>
      </p:sp>
      <p:sp>
        <p:nvSpPr>
          <p:cNvPr id="8" name="Oval 7"/>
          <p:cNvSpPr/>
          <p:nvPr/>
        </p:nvSpPr>
        <p:spPr>
          <a:xfrm rot="1875587">
            <a:off x="2400301" y="4574739"/>
            <a:ext cx="687465" cy="346234"/>
          </a:xfrm>
          <a:prstGeom prst="ellipse">
            <a:avLst/>
          </a:prstGeom>
          <a:noFill/>
          <a:ln w="381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12750" hangingPunct="0"/>
            <a:endParaRPr lang="en-IE" sz="1600" kern="0">
              <a:solidFill>
                <a:srgbClr val="FFFFFF"/>
              </a:solidFill>
              <a:latin typeface="Arial"/>
              <a:ea typeface="Open Sans"/>
              <a:cs typeface="Open Sans"/>
              <a:sym typeface="Helvetica Neue Medium"/>
            </a:endParaRPr>
          </a:p>
        </p:txBody>
      </p:sp>
      <p:sp>
        <p:nvSpPr>
          <p:cNvPr id="5" name="TextBox 4"/>
          <p:cNvSpPr txBox="1"/>
          <p:nvPr/>
        </p:nvSpPr>
        <p:spPr>
          <a:xfrm>
            <a:off x="887490" y="4605296"/>
            <a:ext cx="2386013"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1400" kern="0" dirty="0">
                <a:solidFill>
                  <a:srgbClr val="000000"/>
                </a:solidFill>
                <a:latin typeface="Open Sans"/>
                <a:ea typeface="Open Sans"/>
                <a:cs typeface="Open Sans"/>
                <a:sym typeface="Open Sans"/>
              </a:rPr>
              <a:t>Lough Macnean</a:t>
            </a:r>
          </a:p>
        </p:txBody>
      </p:sp>
      <p:sp>
        <p:nvSpPr>
          <p:cNvPr id="14" name="TextBox 13"/>
          <p:cNvSpPr txBox="1"/>
          <p:nvPr/>
        </p:nvSpPr>
        <p:spPr>
          <a:xfrm>
            <a:off x="7993857" y="6326272"/>
            <a:ext cx="3850481" cy="482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1400" kern="0" dirty="0">
                <a:solidFill>
                  <a:srgbClr val="000000"/>
                </a:solidFill>
                <a:latin typeface="Open Sans"/>
                <a:ea typeface="Open Sans"/>
                <a:cs typeface="Open Sans"/>
                <a:sym typeface="Open Sans"/>
                <a:hlinkClick r:id="rId7"/>
              </a:rPr>
              <a:t>https://www.catchments.ie/data/#/?_k=8o3o9x</a:t>
            </a:r>
            <a:endParaRPr lang="en-IE" sz="1400"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229739436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53273"/>
            <a:ext cx="9829800" cy="5842643"/>
          </a:xfrm>
          <a:prstGeom prst="rect">
            <a:avLst/>
          </a:prstGeom>
        </p:spPr>
      </p:pic>
      <p:sp>
        <p:nvSpPr>
          <p:cNvPr id="6" name="TextBox 5"/>
          <p:cNvSpPr txBox="1"/>
          <p:nvPr/>
        </p:nvSpPr>
        <p:spPr>
          <a:xfrm>
            <a:off x="1425575" y="973457"/>
            <a:ext cx="8731250" cy="5144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IE" sz="2700" b="1" kern="0" dirty="0">
                <a:solidFill>
                  <a:srgbClr val="FFFFFF"/>
                </a:solidFill>
                <a:latin typeface="Arial"/>
                <a:ea typeface="Open Sans"/>
                <a:cs typeface="Open Sans"/>
                <a:sym typeface="Open Sans"/>
              </a:rPr>
              <a:t>We have a water quality issue</a:t>
            </a:r>
          </a:p>
          <a:p>
            <a:pPr defTabSz="412750" hangingPunct="0"/>
            <a:endParaRPr lang="en-IE" sz="2200" b="1" kern="0" dirty="0">
              <a:solidFill>
                <a:srgbClr val="FFFFFF"/>
              </a:solidFill>
              <a:latin typeface="Arial"/>
              <a:ea typeface="Open Sans"/>
              <a:cs typeface="Open Sans"/>
              <a:sym typeface="Open Sans"/>
            </a:endParaRPr>
          </a:p>
          <a:p>
            <a:pPr defTabSz="412750" hangingPunct="0"/>
            <a:endParaRPr lang="en-IE" sz="2200" b="1" kern="0" dirty="0">
              <a:solidFill>
                <a:srgbClr val="FFFFFF"/>
              </a:solidFill>
              <a:latin typeface="Arial"/>
              <a:ea typeface="Open Sans"/>
              <a:cs typeface="Open Sans"/>
              <a:sym typeface="Open Sans"/>
            </a:endParaRPr>
          </a:p>
          <a:p>
            <a:pPr algn="ctr" defTabSz="412750" hangingPunct="0"/>
            <a:endParaRPr lang="en-IE" sz="2000" kern="0" dirty="0">
              <a:solidFill>
                <a:srgbClr val="FFFFFF"/>
              </a:solidFill>
              <a:latin typeface="Arial"/>
              <a:ea typeface="Open Sans"/>
              <a:cs typeface="Open Sans"/>
              <a:sym typeface="Open Sans"/>
            </a:endParaRPr>
          </a:p>
          <a:p>
            <a:pPr algn="ctr" defTabSz="412750" hangingPunct="0"/>
            <a:endParaRPr lang="en-IE" sz="2000" kern="0" dirty="0">
              <a:solidFill>
                <a:srgbClr val="FFFFFF"/>
              </a:solidFill>
              <a:latin typeface="Arial"/>
              <a:ea typeface="Open Sans"/>
              <a:cs typeface="Open Sans"/>
              <a:sym typeface="Open Sans"/>
            </a:endParaRPr>
          </a:p>
          <a:p>
            <a:pPr algn="ctr" defTabSz="412750" hangingPunct="0"/>
            <a:endParaRPr lang="en-IE" sz="2000" kern="0" dirty="0">
              <a:solidFill>
                <a:srgbClr val="FFFFFF"/>
              </a:solidFill>
              <a:latin typeface="Arial"/>
              <a:ea typeface="Open Sans"/>
              <a:cs typeface="Open Sans"/>
              <a:sym typeface="Open Sans"/>
            </a:endParaRPr>
          </a:p>
          <a:p>
            <a:pPr algn="ctr" defTabSz="412750" hangingPunct="0"/>
            <a:r>
              <a:rPr lang="en-IE" sz="2000" b="1" i="1" kern="0" dirty="0">
                <a:solidFill>
                  <a:srgbClr val="000000"/>
                </a:solidFill>
                <a:latin typeface="Arial"/>
                <a:ea typeface="Open Sans"/>
                <a:cs typeface="Open Sans"/>
                <a:sym typeface="Open Sans"/>
              </a:rPr>
              <a:t>“The right measure in the right place”</a:t>
            </a:r>
          </a:p>
          <a:p>
            <a:pPr algn="ctr" defTabSz="412750" hangingPunct="0"/>
            <a:endParaRPr lang="en-IE" sz="2000" kern="0" dirty="0">
              <a:solidFill>
                <a:srgbClr val="034F46"/>
              </a:solidFill>
              <a:latin typeface="Arial"/>
              <a:ea typeface="Open Sans"/>
              <a:cs typeface="Open Sans"/>
              <a:sym typeface="Open Sans"/>
            </a:endParaRPr>
          </a:p>
          <a:p>
            <a:pPr defTabSz="412750" hangingPunct="0"/>
            <a:endParaRPr lang="en-IE" sz="2000" b="1" kern="0" dirty="0">
              <a:solidFill>
                <a:srgbClr val="034F46"/>
              </a:solidFill>
              <a:latin typeface="Open Sans"/>
              <a:ea typeface="Open Sans"/>
              <a:cs typeface="Open Sans"/>
              <a:sym typeface="Open Sans"/>
            </a:endParaRPr>
          </a:p>
          <a:p>
            <a:pPr defTabSz="412750" hangingPunct="0"/>
            <a:endParaRPr lang="en-IE" sz="2000" b="1" kern="0" dirty="0">
              <a:solidFill>
                <a:srgbClr val="034F46"/>
              </a:solidFill>
              <a:latin typeface="Open Sans"/>
              <a:ea typeface="Open Sans"/>
              <a:cs typeface="Open Sans"/>
              <a:sym typeface="Open Sans"/>
            </a:endParaRPr>
          </a:p>
          <a:p>
            <a:pPr defTabSz="412750" hangingPunct="0"/>
            <a:endParaRPr lang="en-IE" sz="2000" b="1" kern="0" dirty="0">
              <a:solidFill>
                <a:srgbClr val="034F46"/>
              </a:solidFill>
              <a:latin typeface="Open Sans"/>
              <a:ea typeface="Open Sans"/>
              <a:cs typeface="Open Sans"/>
              <a:sym typeface="Open Sans"/>
            </a:endParaRPr>
          </a:p>
          <a:p>
            <a:pPr defTabSz="412750" hangingPunct="0"/>
            <a:endParaRPr lang="en-IE" sz="2000" b="1" kern="0" dirty="0">
              <a:solidFill>
                <a:srgbClr val="034F46"/>
              </a:solidFill>
              <a:latin typeface="Open Sans"/>
              <a:ea typeface="Open Sans"/>
              <a:cs typeface="Open Sans"/>
              <a:sym typeface="Open Sans"/>
            </a:endParaRPr>
          </a:p>
          <a:p>
            <a:pPr defTabSz="412750" hangingPunct="0"/>
            <a:r>
              <a:rPr lang="en-IE" sz="2000" b="1" kern="0" dirty="0">
                <a:solidFill>
                  <a:srgbClr val="FFFFFF"/>
                </a:solidFill>
                <a:latin typeface="Open Sans"/>
                <a:ea typeface="Open Sans"/>
                <a:cs typeface="Open Sans"/>
                <a:sym typeface="Open Sans"/>
              </a:rPr>
              <a:t>Measures need to be targeted</a:t>
            </a:r>
          </a:p>
          <a:p>
            <a:pPr defTabSz="412750" hangingPunct="0"/>
            <a:r>
              <a:rPr lang="en-IE" sz="2000" b="1" kern="0" dirty="0">
                <a:solidFill>
                  <a:srgbClr val="FFFFFF"/>
                </a:solidFill>
                <a:latin typeface="Open Sans"/>
                <a:ea typeface="Open Sans"/>
                <a:cs typeface="Open Sans"/>
                <a:sym typeface="Open Sans"/>
              </a:rPr>
              <a:t> - to achieve more, with less</a:t>
            </a:r>
          </a:p>
          <a:p>
            <a:pPr defTabSz="412750" hangingPunct="0"/>
            <a:r>
              <a:rPr lang="en-IE" sz="2000" b="1" kern="0" dirty="0">
                <a:solidFill>
                  <a:srgbClr val="FFFFFF"/>
                </a:solidFill>
                <a:latin typeface="Open Sans"/>
                <a:ea typeface="Open Sans"/>
                <a:cs typeface="Open Sans"/>
                <a:sym typeface="Open Sans"/>
              </a:rPr>
              <a:t> - for multiple benefits</a:t>
            </a:r>
          </a:p>
          <a:p>
            <a:pPr algn="ctr" defTabSz="412750" hangingPunct="0"/>
            <a:endParaRPr lang="en-IE" sz="2000" kern="0" dirty="0">
              <a:solidFill>
                <a:srgbClr val="034F46"/>
              </a:solidFill>
              <a:latin typeface="Arial"/>
              <a:ea typeface="Open Sans"/>
              <a:cs typeface="Open Sans"/>
              <a:sym typeface="Open Sans"/>
            </a:endParaRPr>
          </a:p>
        </p:txBody>
      </p:sp>
    </p:spTree>
    <p:extLst>
      <p:ext uri="{BB962C8B-B14F-4D97-AF65-F5344CB8AC3E}">
        <p14:creationId xmlns:p14="http://schemas.microsoft.com/office/powerpoint/2010/main" val="3191549455"/>
      </p:ext>
    </p:extLst>
  </p:cSld>
  <p:clrMapOvr>
    <a:masterClrMapping/>
  </p:clrMapOvr>
  <p:transition spd="med" advTm="34688"/>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5700" y="322327"/>
            <a:ext cx="306011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lnSpc>
                <a:spcPct val="110000"/>
              </a:lnSpc>
            </a:pPr>
            <a:r>
              <a:rPr lang="en-IE" sz="3000" b="1" kern="0" spc="-43" dirty="0">
                <a:solidFill>
                  <a:srgbClr val="004D44"/>
                </a:solidFill>
                <a:latin typeface="Arial"/>
                <a:ea typeface="Calibri" charset="0"/>
                <a:cs typeface="Calibri" charset="0"/>
                <a:sym typeface="Open Sans"/>
              </a:rPr>
              <a:t>Web Resources </a:t>
            </a:r>
          </a:p>
        </p:txBody>
      </p:sp>
      <p:sp>
        <p:nvSpPr>
          <p:cNvPr id="4" name="TextBox 3"/>
          <p:cNvSpPr txBox="1"/>
          <p:nvPr/>
        </p:nvSpPr>
        <p:spPr>
          <a:xfrm>
            <a:off x="449214" y="993944"/>
            <a:ext cx="10652069" cy="54989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IE" sz="1400" kern="0" dirty="0">
                <a:solidFill>
                  <a:srgbClr val="000000"/>
                </a:solidFill>
                <a:latin typeface="Arial"/>
                <a:ea typeface="Open Sans"/>
                <a:cs typeface="Open Sans"/>
                <a:sym typeface="Open Sans"/>
              </a:rPr>
              <a:t>1. Catchment assessments (whole story for each catchment)</a:t>
            </a:r>
          </a:p>
          <a:p>
            <a:pPr defTabSz="412750" hangingPunct="0"/>
            <a:r>
              <a:rPr lang="en-IE" sz="1400" kern="0" dirty="0">
                <a:solidFill>
                  <a:srgbClr val="000000"/>
                </a:solidFill>
                <a:latin typeface="Arial"/>
                <a:ea typeface="Open Sans"/>
                <a:cs typeface="Open Sans"/>
                <a:sym typeface="Open Sans"/>
                <a:hlinkClick r:id="rId3"/>
              </a:rPr>
              <a:t>https://www.catchments.ie/updated-draft-catchment-assessments-published-by-epa/</a:t>
            </a:r>
            <a:endParaRPr lang="en-IE" sz="1400" kern="0" dirty="0">
              <a:solidFill>
                <a:srgbClr val="000000"/>
              </a:solidFill>
              <a:latin typeface="Arial"/>
              <a:ea typeface="Open Sans"/>
              <a:cs typeface="Open Sans"/>
              <a:sym typeface="Open Sans"/>
            </a:endParaRPr>
          </a:p>
          <a:p>
            <a:pPr defTabSz="412750" hangingPunct="0"/>
            <a:endParaRPr lang="en-IE" sz="1400" kern="0" dirty="0">
              <a:solidFill>
                <a:srgbClr val="000000"/>
              </a:solidFill>
              <a:latin typeface="Arial"/>
              <a:ea typeface="Open Sans"/>
              <a:cs typeface="Open Sans"/>
              <a:sym typeface="Open Sans"/>
            </a:endParaRPr>
          </a:p>
          <a:p>
            <a:pPr defTabSz="412750" hangingPunct="0"/>
            <a:r>
              <a:rPr lang="en-IE" sz="1400" kern="0" dirty="0">
                <a:solidFill>
                  <a:srgbClr val="000000"/>
                </a:solidFill>
                <a:latin typeface="Arial"/>
                <a:ea typeface="Open Sans"/>
                <a:cs typeface="Open Sans"/>
                <a:sym typeface="Open Sans"/>
              </a:rPr>
              <a:t>2. EPA map viewer (all data, water theme)</a:t>
            </a:r>
          </a:p>
          <a:p>
            <a:pPr defTabSz="412750" hangingPunct="0"/>
            <a:r>
              <a:rPr lang="en-IE" sz="1400" kern="0" dirty="0">
                <a:solidFill>
                  <a:srgbClr val="000000"/>
                </a:solidFill>
                <a:latin typeface="Arial"/>
                <a:ea typeface="Open Sans"/>
                <a:cs typeface="Open Sans"/>
                <a:sym typeface="Open Sans"/>
                <a:hlinkClick r:id="rId4"/>
              </a:rPr>
              <a:t>https://gis.epa.ie/EPAMaps/Water</a:t>
            </a:r>
            <a:endParaRPr lang="en-IE" sz="1400" kern="0" dirty="0">
              <a:solidFill>
                <a:srgbClr val="000000"/>
              </a:solidFill>
              <a:latin typeface="Arial"/>
              <a:ea typeface="Open Sans"/>
              <a:cs typeface="Open Sans"/>
              <a:sym typeface="Open Sans"/>
            </a:endParaRPr>
          </a:p>
          <a:p>
            <a:pPr defTabSz="412750" hangingPunct="0"/>
            <a:endParaRPr lang="en-IE" sz="1400" kern="0" dirty="0">
              <a:solidFill>
                <a:srgbClr val="000000"/>
              </a:solidFill>
              <a:latin typeface="Arial"/>
              <a:ea typeface="Open Sans"/>
              <a:cs typeface="Open Sans"/>
              <a:sym typeface="Open Sans"/>
            </a:endParaRPr>
          </a:p>
          <a:p>
            <a:pPr defTabSz="412750" hangingPunct="0"/>
            <a:r>
              <a:rPr lang="en-IE" sz="1400" kern="0" dirty="0">
                <a:solidFill>
                  <a:srgbClr val="000000"/>
                </a:solidFill>
                <a:latin typeface="Arial"/>
                <a:ea typeface="Open Sans"/>
                <a:cs typeface="Open Sans"/>
                <a:sym typeface="Open Sans"/>
              </a:rPr>
              <a:t>3. Get EPA GIS data (waterbodies, catchments, water quality, significant pressures, high status objective waterbodies)</a:t>
            </a:r>
          </a:p>
          <a:p>
            <a:pPr defTabSz="412750" hangingPunct="0"/>
            <a:r>
              <a:rPr lang="en-IE" sz="1400" kern="0" dirty="0">
                <a:solidFill>
                  <a:srgbClr val="000000"/>
                </a:solidFill>
                <a:latin typeface="Arial"/>
                <a:ea typeface="Open Sans"/>
                <a:cs typeface="Open Sans"/>
                <a:sym typeface="Open Sans"/>
                <a:hlinkClick r:id="rId5"/>
              </a:rPr>
              <a:t>https://gis.epa.ie/GetData/Download</a:t>
            </a:r>
            <a:endParaRPr lang="en-IE" sz="1400" kern="0" dirty="0">
              <a:solidFill>
                <a:srgbClr val="000000"/>
              </a:solidFill>
              <a:latin typeface="Arial"/>
              <a:ea typeface="Open Sans"/>
              <a:cs typeface="Open Sans"/>
              <a:sym typeface="Open Sans"/>
            </a:endParaRPr>
          </a:p>
          <a:p>
            <a:pPr defTabSz="412750" hangingPunct="0"/>
            <a:endParaRPr lang="en-IE" sz="1400" kern="0" dirty="0">
              <a:solidFill>
                <a:srgbClr val="000000"/>
              </a:solidFill>
              <a:latin typeface="Arial"/>
              <a:ea typeface="Open Sans"/>
              <a:cs typeface="Open Sans"/>
              <a:sym typeface="Open Sans"/>
            </a:endParaRPr>
          </a:p>
          <a:p>
            <a:pPr defTabSz="412750" hangingPunct="0"/>
            <a:r>
              <a:rPr lang="en-IE" sz="1400" kern="0" dirty="0">
                <a:solidFill>
                  <a:srgbClr val="000000"/>
                </a:solidFill>
                <a:latin typeface="Arial"/>
                <a:ea typeface="Open Sans"/>
                <a:cs typeface="Open Sans"/>
                <a:sym typeface="Open Sans"/>
              </a:rPr>
              <a:t>4. More on the PIP maps</a:t>
            </a:r>
          </a:p>
          <a:p>
            <a:pPr defTabSz="412750" hangingPunct="0"/>
            <a:r>
              <a:rPr lang="en-IE" sz="1400" kern="0" dirty="0">
                <a:solidFill>
                  <a:srgbClr val="000000"/>
                </a:solidFill>
                <a:latin typeface="Arial"/>
                <a:ea typeface="Open Sans"/>
                <a:cs typeface="Open Sans"/>
                <a:sym typeface="Open Sans"/>
                <a:hlinkClick r:id="rId6"/>
              </a:rPr>
              <a:t>https://www.catchments.ie/next-generation-pollution-impact-potential-maps-launched/</a:t>
            </a:r>
            <a:endParaRPr lang="en-IE" sz="1400" kern="0" dirty="0">
              <a:solidFill>
                <a:srgbClr val="000000"/>
              </a:solidFill>
              <a:latin typeface="Arial"/>
              <a:ea typeface="Open Sans"/>
              <a:cs typeface="Open Sans"/>
              <a:sym typeface="Open Sans"/>
            </a:endParaRPr>
          </a:p>
          <a:p>
            <a:pPr defTabSz="412750" hangingPunct="0"/>
            <a:endParaRPr lang="en-IE" sz="1400" kern="0" dirty="0">
              <a:solidFill>
                <a:srgbClr val="000000"/>
              </a:solidFill>
              <a:latin typeface="Arial"/>
              <a:ea typeface="Open Sans"/>
              <a:cs typeface="Open Sans"/>
              <a:sym typeface="Open Sans"/>
            </a:endParaRPr>
          </a:p>
          <a:p>
            <a:pPr defTabSz="412750" hangingPunct="0"/>
            <a:r>
              <a:rPr lang="en-IE" sz="1400" kern="0" dirty="0">
                <a:solidFill>
                  <a:srgbClr val="000000"/>
                </a:solidFill>
                <a:latin typeface="Arial"/>
                <a:ea typeface="Open Sans"/>
                <a:cs typeface="Open Sans"/>
                <a:sym typeface="Open Sans"/>
                <a:hlinkClick r:id="rId7"/>
              </a:rPr>
              <a:t>https://www.catchments.ie/ifa-smart-farming-sources-and-solutions-the-link-between-our-soils-water-quality-and-how-to-use-the-pip-maps-on-catchments-ie/ifa-how-to-use-pip-maps/</a:t>
            </a:r>
            <a:endParaRPr lang="en-IE" sz="1400" kern="0" dirty="0">
              <a:solidFill>
                <a:srgbClr val="000000"/>
              </a:solidFill>
              <a:latin typeface="Arial"/>
              <a:ea typeface="Open Sans"/>
              <a:cs typeface="Open Sans"/>
              <a:sym typeface="Open Sans"/>
            </a:endParaRPr>
          </a:p>
          <a:p>
            <a:pPr defTabSz="412750" hangingPunct="0"/>
            <a:endParaRPr lang="en-IE" sz="1400" kern="0" dirty="0">
              <a:solidFill>
                <a:srgbClr val="000000"/>
              </a:solidFill>
              <a:latin typeface="Arial"/>
              <a:ea typeface="Open Sans"/>
              <a:cs typeface="Open Sans"/>
              <a:sym typeface="Open Sans"/>
            </a:endParaRPr>
          </a:p>
          <a:p>
            <a:pPr defTabSz="412750" hangingPunct="0"/>
            <a:r>
              <a:rPr lang="en-IE" sz="1400" kern="0" dirty="0">
                <a:solidFill>
                  <a:srgbClr val="000000"/>
                </a:solidFill>
                <a:latin typeface="Arial"/>
                <a:ea typeface="Open Sans"/>
                <a:cs typeface="Open Sans"/>
                <a:sym typeface="Open Sans"/>
              </a:rPr>
              <a:t>5. Further information on the right measures is available in a new user-friendly handbook developed by the National Federation of Group Water Schemes:</a:t>
            </a:r>
          </a:p>
          <a:p>
            <a:pPr defTabSz="412750" hangingPunct="0"/>
            <a:r>
              <a:rPr lang="en-IE" sz="1400" kern="0" dirty="0">
                <a:solidFill>
                  <a:srgbClr val="000000"/>
                </a:solidFill>
                <a:latin typeface="Arial"/>
                <a:ea typeface="Open Sans"/>
                <a:cs typeface="Open Sans"/>
                <a:sym typeface="Open Sans"/>
                <a:hlinkClick r:id="rId8"/>
              </a:rPr>
              <a:t>https://nfgws.ie/wp-content/uploads/2019/06/Handbook-mitigation-actions-November-2020.pdf</a:t>
            </a:r>
            <a:endParaRPr lang="en-IE" sz="1400" kern="0" dirty="0">
              <a:solidFill>
                <a:srgbClr val="000000"/>
              </a:solidFill>
              <a:latin typeface="Arial"/>
              <a:ea typeface="Open Sans"/>
              <a:cs typeface="Open Sans"/>
              <a:sym typeface="Open Sans"/>
            </a:endParaRPr>
          </a:p>
          <a:p>
            <a:pPr defTabSz="412750" hangingPunct="0"/>
            <a:endParaRPr lang="en-IE" sz="1400" kern="0" dirty="0">
              <a:solidFill>
                <a:srgbClr val="000000"/>
              </a:solidFill>
              <a:latin typeface="Arial"/>
              <a:ea typeface="Open Sans"/>
              <a:cs typeface="Open Sans"/>
              <a:sym typeface="Open Sans"/>
            </a:endParaRPr>
          </a:p>
          <a:p>
            <a:pPr defTabSz="412750" hangingPunct="0"/>
            <a:r>
              <a:rPr lang="en-IE" sz="1400" kern="0" dirty="0">
                <a:solidFill>
                  <a:srgbClr val="000000"/>
                </a:solidFill>
                <a:latin typeface="Arial"/>
                <a:ea typeface="Open Sans"/>
                <a:cs typeface="Open Sans"/>
                <a:sym typeface="Open Sans"/>
              </a:rPr>
              <a:t>6. EPA Water Quality Report 2016 – 2021: </a:t>
            </a:r>
          </a:p>
          <a:p>
            <a:pPr defTabSz="412750" hangingPunct="0"/>
            <a:r>
              <a:rPr lang="en-IE" sz="1400" kern="0" dirty="0">
                <a:solidFill>
                  <a:srgbClr val="000000"/>
                </a:solidFill>
                <a:latin typeface="Arial"/>
                <a:ea typeface="Open Sans"/>
                <a:cs typeface="Open Sans"/>
                <a:sym typeface="Open Sans"/>
                <a:hlinkClick r:id="rId9"/>
              </a:rPr>
              <a:t>https://www.epa.ie/publications/monitoring--assessment/freshwater--marine/EPA_WaterQualityReport2016_2021.pdf</a:t>
            </a:r>
            <a:endParaRPr lang="en-IE" sz="1400" kern="0" dirty="0">
              <a:solidFill>
                <a:srgbClr val="000000"/>
              </a:solidFill>
              <a:latin typeface="Arial"/>
              <a:ea typeface="Open Sans"/>
              <a:cs typeface="Open Sans"/>
              <a:sym typeface="Open Sans"/>
            </a:endParaRPr>
          </a:p>
          <a:p>
            <a:pPr defTabSz="412750" hangingPunct="0"/>
            <a:endParaRPr lang="en-IE" sz="1400" kern="0" dirty="0">
              <a:solidFill>
                <a:srgbClr val="000000"/>
              </a:solidFill>
              <a:latin typeface="Arial"/>
              <a:ea typeface="Open Sans"/>
              <a:cs typeface="Open Sans"/>
              <a:sym typeface="Open Sans"/>
            </a:endParaRPr>
          </a:p>
          <a:p>
            <a:pPr defTabSz="412750" hangingPunct="0"/>
            <a:r>
              <a:rPr lang="en-IE" sz="1400" kern="0" dirty="0">
                <a:solidFill>
                  <a:srgbClr val="000000"/>
                </a:solidFill>
                <a:latin typeface="Arial"/>
                <a:ea typeface="Open Sans"/>
                <a:cs typeface="Open Sans"/>
                <a:sym typeface="Open Sans"/>
              </a:rPr>
              <a:t>7. LAWPRO – Areas for Action - </a:t>
            </a:r>
            <a:r>
              <a:rPr lang="en-IE" sz="1400" kern="0" dirty="0">
                <a:solidFill>
                  <a:srgbClr val="000000"/>
                </a:solidFill>
                <a:latin typeface="Arial"/>
                <a:ea typeface="Open Sans"/>
                <a:cs typeface="Open Sans"/>
                <a:sym typeface="Open Sans"/>
                <a:hlinkClick r:id="rId10"/>
              </a:rPr>
              <a:t>https://lawaters.ie/priority-areas-for-action/</a:t>
            </a:r>
            <a:endParaRPr lang="en-IE" sz="1400" kern="0" dirty="0">
              <a:solidFill>
                <a:srgbClr val="000000"/>
              </a:solidFill>
              <a:latin typeface="Arial"/>
              <a:ea typeface="Open Sans"/>
              <a:cs typeface="Open Sans"/>
              <a:sym typeface="Open Sans"/>
            </a:endParaRPr>
          </a:p>
          <a:p>
            <a:pPr defTabSz="412750" hangingPunct="0"/>
            <a:endParaRPr lang="en-IE" sz="1600" kern="0" dirty="0">
              <a:solidFill>
                <a:srgbClr val="000000"/>
              </a:solidFill>
              <a:latin typeface="Open Sans"/>
              <a:ea typeface="Open Sans"/>
              <a:cs typeface="Open Sans"/>
              <a:sym typeface="Open Sans"/>
            </a:endParaRPr>
          </a:p>
          <a:p>
            <a:pPr defTabSz="412750" hangingPunct="0"/>
            <a:endParaRPr lang="en-IE" sz="1600"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2992538087"/>
      </p:ext>
    </p:extLst>
  </p:cSld>
  <p:clrMapOvr>
    <a:masterClrMapping/>
  </p:clrMapOvr>
  <p:transition spd="med" advTm="1497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7" name="Rectangle 7"/>
          <p:cNvSpPr>
            <a:spLocks noChangeArrowheads="1"/>
          </p:cNvSpPr>
          <p:nvPr/>
        </p:nvSpPr>
        <p:spPr bwMode="auto">
          <a:xfrm>
            <a:off x="2208213" y="620689"/>
            <a:ext cx="7775575" cy="132343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142062"/>
                </a:solidFill>
                <a:effectLst/>
                <a:uLnTx/>
                <a:uFillTx/>
                <a:latin typeface="Arial" pitchFamily="34" charset="0"/>
                <a:ea typeface="+mn-ea"/>
                <a:cs typeface="Arial" pitchFamily="34" charset="0"/>
              </a:rPr>
              <a:t>Overview of policy interest from Northern Ireland </a:t>
            </a:r>
          </a:p>
        </p:txBody>
      </p:sp>
      <p:sp>
        <p:nvSpPr>
          <p:cNvPr id="102408" name="Rectangle 8"/>
          <p:cNvSpPr>
            <a:spLocks noChangeArrowheads="1"/>
          </p:cNvSpPr>
          <p:nvPr/>
        </p:nvSpPr>
        <p:spPr bwMode="auto">
          <a:xfrm>
            <a:off x="2423593" y="3140968"/>
            <a:ext cx="7704855" cy="6223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029434"/>
              </a:solidFill>
              <a:effectLst/>
              <a:uLnTx/>
              <a:uFillTx/>
              <a:latin typeface="Arial" charset="0"/>
              <a:ea typeface="+mn-ea"/>
              <a:cs typeface="+mn-cs"/>
            </a:endParaRPr>
          </a:p>
        </p:txBody>
      </p:sp>
      <p:sp>
        <p:nvSpPr>
          <p:cNvPr id="4" name="TextBox 3"/>
          <p:cNvSpPr txBox="1"/>
          <p:nvPr/>
        </p:nvSpPr>
        <p:spPr>
          <a:xfrm>
            <a:off x="1498427" y="2239774"/>
            <a:ext cx="9195146" cy="304698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Silke Hartmann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Principal Scientific Officer – Integrated Catchment Planning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silke.hartmann@daera-ni.gov.uk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NIEA Water Management Unit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Integrated Catchment Planning Team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catchmentplanning@daera-ni.gov.uk </a:t>
            </a:r>
          </a:p>
        </p:txBody>
      </p:sp>
    </p:spTree>
    <p:extLst>
      <p:ext uri="{BB962C8B-B14F-4D97-AF65-F5344CB8AC3E}">
        <p14:creationId xmlns:p14="http://schemas.microsoft.com/office/powerpoint/2010/main" val="261432838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30B4B-565F-EC70-44E6-F0EFBD23FE36}"/>
              </a:ext>
            </a:extLst>
          </p:cNvPr>
          <p:cNvSpPr>
            <a:spLocks noGrp="1"/>
          </p:cNvSpPr>
          <p:nvPr>
            <p:ph type="title"/>
          </p:nvPr>
        </p:nvSpPr>
        <p:spPr/>
        <p:txBody>
          <a:bodyPr>
            <a:normAutofit/>
          </a:bodyPr>
          <a:lstStyle/>
          <a:p>
            <a:r>
              <a:rPr lang="en-GB" sz="5400" dirty="0"/>
              <a:t>The PEACEPLUS Programme </a:t>
            </a:r>
          </a:p>
        </p:txBody>
      </p:sp>
      <p:sp>
        <p:nvSpPr>
          <p:cNvPr id="5" name="Text Placeholder 4">
            <a:extLst>
              <a:ext uri="{FF2B5EF4-FFF2-40B4-BE49-F238E27FC236}">
                <a16:creationId xmlns:a16="http://schemas.microsoft.com/office/drawing/2014/main" id="{90E1E933-F67A-37C7-8230-B3E22FF8AC6A}"/>
              </a:ext>
            </a:extLst>
          </p:cNvPr>
          <p:cNvSpPr>
            <a:spLocks noGrp="1"/>
          </p:cNvSpPr>
          <p:nvPr>
            <p:ph type="body" idx="1"/>
          </p:nvPr>
        </p:nvSpPr>
        <p:spPr/>
        <p:txBody>
          <a:bodyPr/>
          <a:lstStyle/>
          <a:p>
            <a:r>
              <a:rPr lang="en-GB" dirty="0"/>
              <a:t>Declan McGarrigle, Director of PEACEPLUS Development</a:t>
            </a:r>
          </a:p>
          <a:p>
            <a:r>
              <a:rPr lang="en-GB" dirty="0"/>
              <a:t>SEUPB</a:t>
            </a:r>
          </a:p>
        </p:txBody>
      </p:sp>
    </p:spTree>
    <p:extLst>
      <p:ext uri="{BB962C8B-B14F-4D97-AF65-F5344CB8AC3E}">
        <p14:creationId xmlns:p14="http://schemas.microsoft.com/office/powerpoint/2010/main" val="2230297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1524000" y="0"/>
            <a:ext cx="9144000" cy="5867400"/>
          </a:xfrm>
          <a:prstGeom prst="rect">
            <a:avLst/>
          </a:prstGeom>
          <a:noFill/>
          <a:ln w="9525">
            <a:noFill/>
            <a:miter lim="800000"/>
            <a:headEnd/>
            <a:tailEnd/>
          </a:ln>
        </p:spPr>
        <p:txBody>
          <a:bodyPr/>
          <a:lstStyle/>
          <a:p>
            <a:pPr marL="342900" marR="0" lvl="0" indent="-342900" algn="l" defTabSz="914400" rtl="0" eaLnBrk="0" fontAlgn="auto" latinLnBrk="0" hangingPunct="0">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Calibri" pitchFamily="34" charset="0"/>
              <a:ea typeface="+mn-ea"/>
              <a:cs typeface="+mn-cs"/>
            </a:endParaRPr>
          </a:p>
          <a:p>
            <a:pPr marL="342900" marR="0" lvl="0" indent="-342900" algn="l" defTabSz="914400" rtl="0" eaLnBrk="0" fontAlgn="auto" latinLnBrk="0" hangingPunct="0">
              <a:lnSpc>
                <a:spcPct val="100000"/>
              </a:lnSpc>
              <a:spcBef>
                <a:spcPct val="20000"/>
              </a:spcBef>
              <a:spcAft>
                <a:spcPts val="0"/>
              </a:spcAft>
              <a:buClrTx/>
              <a:buSzTx/>
              <a:buFontTx/>
              <a:buNone/>
              <a:tabLst/>
              <a:defRPr/>
            </a:pPr>
            <a:endParaRPr kumimoji="0" lang="en-US" sz="2000" b="1" i="1" u="none" strike="noStrike" kern="1200" cap="none" spc="0" normalizeH="0" baseline="0" noProof="0">
              <a:ln>
                <a:noFill/>
              </a:ln>
              <a:solidFill>
                <a:prstClr val="black"/>
              </a:solidFill>
              <a:effectLst/>
              <a:uLnTx/>
              <a:uFillTx/>
              <a:latin typeface="Calibri" pitchFamily="34" charset="0"/>
              <a:ea typeface="+mn-ea"/>
              <a:cs typeface="+mn-cs"/>
              <a:hlinkClick r:id="rId3"/>
            </a:endParaRPr>
          </a:p>
          <a:p>
            <a:pPr marL="342900" marR="0" lvl="0" indent="-342900" algn="l" defTabSz="914400" rtl="0" eaLnBrk="0" fontAlgn="auto" latinLnBrk="0" hangingPunct="0">
              <a:lnSpc>
                <a:spcPct val="100000"/>
              </a:lnSpc>
              <a:spcBef>
                <a:spcPct val="20000"/>
              </a:spcBef>
              <a:spcAft>
                <a:spcPts val="0"/>
              </a:spcAft>
              <a:buClrTx/>
              <a:buSzTx/>
              <a:buFontTx/>
              <a:buNone/>
              <a:tabLst/>
              <a:defRPr/>
            </a:pPr>
            <a:r>
              <a:rPr kumimoji="0" lang="en-GB" sz="2000" b="0" i="0" u="none" strike="noStrike" kern="1200" cap="none" spc="0" normalizeH="0" baseline="0" noProof="0">
                <a:ln>
                  <a:noFill/>
                </a:ln>
                <a:solidFill>
                  <a:srgbClr val="03296A"/>
                </a:solidFill>
                <a:effectLst/>
                <a:uLnTx/>
                <a:uFillTx/>
                <a:latin typeface="Calibri" pitchFamily="34" charset="0"/>
                <a:ea typeface="+mn-ea"/>
                <a:cs typeface="+mn-cs"/>
              </a:rPr>
              <a:t>	</a:t>
            </a:r>
            <a:endParaRPr kumimoji="0" lang="en-US" sz="2000" b="0" i="0" u="none" strike="noStrike" kern="1200" cap="none" spc="0" normalizeH="0" baseline="0" noProof="0">
              <a:ln>
                <a:noFill/>
              </a:ln>
              <a:solidFill>
                <a:srgbClr val="03296A"/>
              </a:solidFill>
              <a:effectLst/>
              <a:uLnTx/>
              <a:uFillTx/>
              <a:latin typeface="Calibri" pitchFamily="34" charset="0"/>
              <a:ea typeface="+mn-ea"/>
              <a:cs typeface="+mn-cs"/>
            </a:endParaRPr>
          </a:p>
        </p:txBody>
      </p:sp>
      <p:sp>
        <p:nvSpPr>
          <p:cNvPr id="21509" name="Rectangle 5"/>
          <p:cNvSpPr>
            <a:spLocks noChangeArrowheads="1"/>
          </p:cNvSpPr>
          <p:nvPr/>
        </p:nvSpPr>
        <p:spPr bwMode="auto">
          <a:xfrm>
            <a:off x="1524001" y="6413500"/>
            <a:ext cx="417513" cy="304800"/>
          </a:xfrm>
          <a:prstGeom prst="rect">
            <a:avLst/>
          </a:prstGeom>
          <a:noFill/>
          <a:ln w="9525">
            <a:noFill/>
            <a:miter lim="800000"/>
            <a:headEnd/>
            <a:tailEnd/>
          </a:ln>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2F2CE532-5A10-46B5-9C8C-38DDCA81335B}" type="slidenum">
              <a:rPr kumimoji="0" lang="en-US" sz="1000" b="0" i="0" u="none" strike="noStrike" kern="1200" cap="none" spc="0" normalizeH="0" baseline="0" noProof="0">
                <a:ln>
                  <a:noFill/>
                </a:ln>
                <a:solidFill>
                  <a:prstClr val="white"/>
                </a:solidFill>
                <a:effectLst/>
                <a:uLnTx/>
                <a:uFillTx/>
                <a:latin typeface="Calibri"/>
                <a:ea typeface="+mn-ea"/>
                <a:cs typeface="Arial" charset="0"/>
              </a:rPr>
              <a:pPr marL="0" marR="0" lvl="0" indent="0" algn="r" defTabSz="914400" rtl="0" eaLnBrk="0" fontAlgn="auto" latinLnBrk="0" hangingPunct="0">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prstClr val="white"/>
              </a:solidFill>
              <a:effectLst/>
              <a:uLnTx/>
              <a:uFillTx/>
              <a:latin typeface="Calibri"/>
              <a:ea typeface="+mn-ea"/>
              <a:cs typeface="Arial" charset="0"/>
            </a:endParaRPr>
          </a:p>
        </p:txBody>
      </p:sp>
      <p:sp>
        <p:nvSpPr>
          <p:cNvPr id="11" name="Title 10"/>
          <p:cNvSpPr>
            <a:spLocks noGrp="1"/>
          </p:cNvSpPr>
          <p:nvPr>
            <p:ph type="title" idx="4294967295"/>
          </p:nvPr>
        </p:nvSpPr>
        <p:spPr>
          <a:xfrm>
            <a:off x="1742811" y="236307"/>
            <a:ext cx="8640960" cy="720080"/>
          </a:xfrm>
        </p:spPr>
        <p:txBody>
          <a:bodyPr/>
          <a:lstStyle/>
          <a:p>
            <a:r>
              <a:rPr lang="en-GB" sz="2800" dirty="0"/>
              <a:t> </a:t>
            </a:r>
            <a:r>
              <a:rPr lang="en-GB" sz="3200" dirty="0">
                <a:latin typeface="Arial" pitchFamily="34" charset="0"/>
                <a:cs typeface="Arial" pitchFamily="34" charset="0"/>
              </a:rPr>
              <a:t>Outline</a:t>
            </a:r>
          </a:p>
        </p:txBody>
      </p:sp>
      <p:sp>
        <p:nvSpPr>
          <p:cNvPr id="3" name="Rectangle 2"/>
          <p:cNvSpPr/>
          <p:nvPr/>
        </p:nvSpPr>
        <p:spPr>
          <a:xfrm>
            <a:off x="8184232" y="4485914"/>
            <a:ext cx="1184672"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3589057" y="1173427"/>
            <a:ext cx="7380312" cy="2504532"/>
          </a:xfrm>
          <a:prstGeom prst="rect">
            <a:avLst/>
          </a:prstGeom>
        </p:spPr>
        <p:txBody>
          <a:bodyPr wrap="square">
            <a:spAutoFit/>
          </a:bodyPr>
          <a:lstStyle/>
          <a:p>
            <a:pPr marL="0" marR="0" lvl="0" indent="0" algn="l" defTabSz="914400" rtl="0" eaLnBrk="0" fontAlgn="base" latinLnBrk="0" hangingPunct="0">
              <a:lnSpc>
                <a:spcPct val="170000"/>
              </a:lnSpc>
              <a:spcBef>
                <a:spcPct val="0"/>
              </a:spcBef>
              <a:spcAft>
                <a:spcPts val="2400"/>
              </a:spcAft>
              <a:buClrTx/>
              <a:buSzTx/>
              <a:buFontTx/>
              <a:buNone/>
              <a:tabLst/>
              <a:defRPr/>
            </a:pPr>
            <a:r>
              <a:rPr kumimoji="0" lang="en-GB" sz="2400" b="1" i="0" u="none" strike="noStrike" kern="1200" cap="none" spc="0" normalizeH="0" baseline="0" noProof="0" dirty="0">
                <a:ln>
                  <a:noFill/>
                </a:ln>
                <a:solidFill>
                  <a:srgbClr val="2D2D8A">
                    <a:lumMod val="75000"/>
                  </a:srgbClr>
                </a:solidFill>
                <a:effectLst/>
                <a:uLnTx/>
                <a:uFillTx/>
                <a:latin typeface="Arial"/>
                <a:ea typeface="+mn-ea"/>
                <a:cs typeface="+mn-cs"/>
              </a:rPr>
              <a:t>Key interventions for IA 5.3</a:t>
            </a:r>
          </a:p>
          <a:p>
            <a:pPr marL="0" marR="0" lvl="0" indent="0" algn="l" defTabSz="914400" rtl="0" eaLnBrk="0" fontAlgn="base" latinLnBrk="0" hangingPunct="0">
              <a:lnSpc>
                <a:spcPct val="170000"/>
              </a:lnSpc>
              <a:spcBef>
                <a:spcPct val="0"/>
              </a:spcBef>
              <a:spcAft>
                <a:spcPts val="2400"/>
              </a:spcAft>
              <a:buClrTx/>
              <a:buSzTx/>
              <a:buFontTx/>
              <a:buNone/>
              <a:tabLst/>
              <a:defRPr/>
            </a:pPr>
            <a:r>
              <a:rPr kumimoji="0" lang="en-GB" sz="2400" b="1" i="0" u="none" strike="noStrike" kern="1200" cap="none" spc="0" normalizeH="0" baseline="0" noProof="0" dirty="0">
                <a:ln>
                  <a:noFill/>
                </a:ln>
                <a:solidFill>
                  <a:srgbClr val="2D2D8A">
                    <a:lumMod val="75000"/>
                  </a:srgbClr>
                </a:solidFill>
                <a:effectLst/>
                <a:uLnTx/>
                <a:uFillTx/>
                <a:latin typeface="Arial"/>
                <a:ea typeface="+mn-ea"/>
                <a:cs typeface="+mn-cs"/>
              </a:rPr>
              <a:t>Policy drivers in Northern Ireland </a:t>
            </a:r>
          </a:p>
          <a:p>
            <a:pPr marL="0" marR="0" lvl="0" indent="0" algn="l" defTabSz="914400" rtl="0" eaLnBrk="0" fontAlgn="base" latinLnBrk="0" hangingPunct="0">
              <a:lnSpc>
                <a:spcPct val="170000"/>
              </a:lnSpc>
              <a:spcBef>
                <a:spcPct val="0"/>
              </a:spcBef>
              <a:spcAft>
                <a:spcPts val="2400"/>
              </a:spcAft>
              <a:buClrTx/>
              <a:buSzTx/>
              <a:buFontTx/>
              <a:buNone/>
              <a:tabLst/>
              <a:defRPr/>
            </a:pPr>
            <a:r>
              <a:rPr kumimoji="0" lang="en-GB" sz="2400" b="1" i="0" u="none" strike="noStrike" kern="1200" cap="none" spc="0" normalizeH="0" baseline="0" noProof="0" dirty="0">
                <a:ln>
                  <a:noFill/>
                </a:ln>
                <a:solidFill>
                  <a:srgbClr val="2D2D8A">
                    <a:lumMod val="75000"/>
                  </a:srgbClr>
                </a:solidFill>
                <a:effectLst/>
                <a:uLnTx/>
                <a:uFillTx/>
                <a:latin typeface="Arial"/>
                <a:ea typeface="+mn-ea"/>
                <a:cs typeface="+mn-cs"/>
              </a:rPr>
              <a:t>Available information and links</a:t>
            </a:r>
          </a:p>
        </p:txBody>
      </p:sp>
      <p:sp>
        <p:nvSpPr>
          <p:cNvPr id="22" name="Arrow: Pentagon 21">
            <a:extLst>
              <a:ext uri="{FF2B5EF4-FFF2-40B4-BE49-F238E27FC236}">
                <a16:creationId xmlns:a16="http://schemas.microsoft.com/office/drawing/2014/main" id="{B0DE239A-2C5C-F79B-2AE5-7D915AE92BF9}"/>
              </a:ext>
            </a:extLst>
          </p:cNvPr>
          <p:cNvSpPr/>
          <p:nvPr/>
        </p:nvSpPr>
        <p:spPr bwMode="auto">
          <a:xfrm>
            <a:off x="1732757" y="2226835"/>
            <a:ext cx="1461820" cy="504056"/>
          </a:xfrm>
          <a:prstGeom prst="homePlate">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23" name="TextBox 22">
            <a:extLst>
              <a:ext uri="{FF2B5EF4-FFF2-40B4-BE49-F238E27FC236}">
                <a16:creationId xmlns:a16="http://schemas.microsoft.com/office/drawing/2014/main" id="{0C85A8E9-DAF5-13F3-D951-A7208017D6EB}"/>
              </a:ext>
            </a:extLst>
          </p:cNvPr>
          <p:cNvSpPr txBox="1"/>
          <p:nvPr/>
        </p:nvSpPr>
        <p:spPr>
          <a:xfrm>
            <a:off x="1889755" y="2250971"/>
            <a:ext cx="103218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Policies</a:t>
            </a:r>
          </a:p>
        </p:txBody>
      </p:sp>
      <p:sp>
        <p:nvSpPr>
          <p:cNvPr id="24" name="Arrow: Pentagon 23">
            <a:extLst>
              <a:ext uri="{FF2B5EF4-FFF2-40B4-BE49-F238E27FC236}">
                <a16:creationId xmlns:a16="http://schemas.microsoft.com/office/drawing/2014/main" id="{251CD143-C239-183F-FB64-975D5B0672A0}"/>
              </a:ext>
            </a:extLst>
          </p:cNvPr>
          <p:cNvSpPr/>
          <p:nvPr/>
        </p:nvSpPr>
        <p:spPr bwMode="auto">
          <a:xfrm>
            <a:off x="1770090" y="3176972"/>
            <a:ext cx="1461820" cy="504056"/>
          </a:xfrm>
          <a:prstGeom prst="homePlate">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25" name="TextBox 24">
            <a:extLst>
              <a:ext uri="{FF2B5EF4-FFF2-40B4-BE49-F238E27FC236}">
                <a16:creationId xmlns:a16="http://schemas.microsoft.com/office/drawing/2014/main" id="{E5361F15-2200-91CF-8077-A31855436C85}"/>
              </a:ext>
            </a:extLst>
          </p:cNvPr>
          <p:cNvSpPr txBox="1"/>
          <p:nvPr/>
        </p:nvSpPr>
        <p:spPr>
          <a:xfrm>
            <a:off x="1862212" y="3175224"/>
            <a:ext cx="1032181"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Info</a:t>
            </a:r>
          </a:p>
        </p:txBody>
      </p:sp>
      <p:sp>
        <p:nvSpPr>
          <p:cNvPr id="2" name="Arrow: Pentagon 1">
            <a:extLst>
              <a:ext uri="{FF2B5EF4-FFF2-40B4-BE49-F238E27FC236}">
                <a16:creationId xmlns:a16="http://schemas.microsoft.com/office/drawing/2014/main" id="{0A15750A-349B-946C-9836-640B82B0888E}"/>
              </a:ext>
            </a:extLst>
          </p:cNvPr>
          <p:cNvSpPr/>
          <p:nvPr/>
        </p:nvSpPr>
        <p:spPr bwMode="auto">
          <a:xfrm>
            <a:off x="1647046" y="1311403"/>
            <a:ext cx="1517598" cy="504056"/>
          </a:xfrm>
          <a:prstGeom prst="homePlate">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4" name="TextBox 3">
            <a:extLst>
              <a:ext uri="{FF2B5EF4-FFF2-40B4-BE49-F238E27FC236}">
                <a16:creationId xmlns:a16="http://schemas.microsoft.com/office/drawing/2014/main" id="{96FFAFB3-86B3-D6C9-7AEA-FB7BAFC1BF97}"/>
              </a:ext>
            </a:extLst>
          </p:cNvPr>
          <p:cNvSpPr txBox="1"/>
          <p:nvPr/>
        </p:nvSpPr>
        <p:spPr>
          <a:xfrm>
            <a:off x="1947576" y="1347852"/>
            <a:ext cx="103218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IA 5.3</a:t>
            </a:r>
          </a:p>
        </p:txBody>
      </p:sp>
    </p:spTree>
    <p:extLst>
      <p:ext uri="{BB962C8B-B14F-4D97-AF65-F5344CB8AC3E}">
        <p14:creationId xmlns:p14="http://schemas.microsoft.com/office/powerpoint/2010/main" val="24667465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0"/>
            <a:ext cx="7391400" cy="762000"/>
          </a:xfrm>
        </p:spPr>
        <p:txBody>
          <a:bodyPr/>
          <a:lstStyle/>
          <a:p>
            <a:r>
              <a:rPr lang="en-GB" sz="3200" dirty="0">
                <a:solidFill>
                  <a:srgbClr val="333399"/>
                </a:solidFill>
              </a:rPr>
              <a:t>Investment area 5.3</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7" name="Rectangle 6"/>
          <p:cNvSpPr/>
          <p:nvPr/>
        </p:nvSpPr>
        <p:spPr bwMode="auto">
          <a:xfrm>
            <a:off x="0" y="5142826"/>
            <a:ext cx="12015788" cy="14549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graphicFrame>
        <p:nvGraphicFramePr>
          <p:cNvPr id="9" name="Diagram 8">
            <a:extLst>
              <a:ext uri="{FF2B5EF4-FFF2-40B4-BE49-F238E27FC236}">
                <a16:creationId xmlns:a16="http://schemas.microsoft.com/office/drawing/2014/main" id="{6439DC93-DAAB-EAC8-27AE-353EE9B79E44}"/>
              </a:ext>
            </a:extLst>
          </p:cNvPr>
          <p:cNvGraphicFramePr/>
          <p:nvPr/>
        </p:nvGraphicFramePr>
        <p:xfrm>
          <a:off x="1559496" y="6115243"/>
          <a:ext cx="9144000" cy="640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9D2A1E71-E60E-AE7B-06B9-A50DE64CED97}"/>
              </a:ext>
            </a:extLst>
          </p:cNvPr>
          <p:cNvGraphicFramePr/>
          <p:nvPr/>
        </p:nvGraphicFramePr>
        <p:xfrm>
          <a:off x="1775520" y="733297"/>
          <a:ext cx="8640960" cy="53674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68945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91400" cy="762000"/>
          </a:xfrm>
        </p:spPr>
        <p:txBody>
          <a:bodyPr/>
          <a:lstStyle/>
          <a:p>
            <a:r>
              <a:rPr lang="en-GB" sz="3200" dirty="0">
                <a:solidFill>
                  <a:srgbClr val="333399"/>
                </a:solidFill>
              </a:rPr>
              <a:t>Overview of policies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7" name="Rectangle 6"/>
          <p:cNvSpPr/>
          <p:nvPr/>
        </p:nvSpPr>
        <p:spPr bwMode="auto">
          <a:xfrm>
            <a:off x="0" y="5314950"/>
            <a:ext cx="12192000" cy="14264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graphicFrame>
        <p:nvGraphicFramePr>
          <p:cNvPr id="9" name="Diagram 8">
            <a:extLst>
              <a:ext uri="{FF2B5EF4-FFF2-40B4-BE49-F238E27FC236}">
                <a16:creationId xmlns:a16="http://schemas.microsoft.com/office/drawing/2014/main" id="{6439DC93-DAAB-EAC8-27AE-353EE9B79E44}"/>
              </a:ext>
            </a:extLst>
          </p:cNvPr>
          <p:cNvGraphicFramePr/>
          <p:nvPr/>
        </p:nvGraphicFramePr>
        <p:xfrm>
          <a:off x="1624013" y="5524669"/>
          <a:ext cx="9144000" cy="1584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786F35C1-4D78-261B-C46A-505C1518AA57}"/>
              </a:ext>
            </a:extLst>
          </p:cNvPr>
          <p:cNvGraphicFramePr/>
          <p:nvPr/>
        </p:nvGraphicFramePr>
        <p:xfrm>
          <a:off x="1775520" y="723923"/>
          <a:ext cx="7920880" cy="529736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8640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0"/>
            <a:ext cx="8450064" cy="1047256"/>
          </a:xfrm>
        </p:spPr>
        <p:txBody>
          <a:bodyPr/>
          <a:lstStyle/>
          <a:p>
            <a:r>
              <a:rPr lang="en-GB" sz="3200" dirty="0">
                <a:solidFill>
                  <a:srgbClr val="333399"/>
                </a:solidFill>
              </a:rPr>
              <a:t>UN sustainable development goals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7" name="Rectangle 6"/>
          <p:cNvSpPr/>
          <p:nvPr/>
        </p:nvSpPr>
        <p:spPr bwMode="auto">
          <a:xfrm>
            <a:off x="157163" y="5417928"/>
            <a:ext cx="12034837" cy="13234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5" name="Picture 4">
            <a:extLst>
              <a:ext uri="{FF2B5EF4-FFF2-40B4-BE49-F238E27FC236}">
                <a16:creationId xmlns:a16="http://schemas.microsoft.com/office/drawing/2014/main" id="{55B6EE9B-D892-3DBC-AC3E-F807A1166859}"/>
              </a:ext>
            </a:extLst>
          </p:cNvPr>
          <p:cNvPicPr>
            <a:picLocks noChangeAspect="1"/>
          </p:cNvPicPr>
          <p:nvPr/>
        </p:nvPicPr>
        <p:blipFill>
          <a:blip r:embed="rId4"/>
          <a:stretch>
            <a:fillRect/>
          </a:stretch>
        </p:blipFill>
        <p:spPr>
          <a:xfrm>
            <a:off x="8537096" y="260345"/>
            <a:ext cx="732795" cy="693337"/>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ADFD9B0A-EDDB-8C17-89C0-31D90F3E81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632" y="4316579"/>
            <a:ext cx="1501055" cy="1501055"/>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EC3C27CC-15B5-EE5B-FC46-D7E38F3405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3633" y="1040365"/>
            <a:ext cx="1501055" cy="150105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C85F9E18-26C3-3CE8-1DB8-B00A6F0DDB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3633" y="2678472"/>
            <a:ext cx="1501055" cy="1501055"/>
          </a:xfrm>
          <a:prstGeom prst="rect">
            <a:avLst/>
          </a:prstGeom>
        </p:spPr>
      </p:pic>
      <p:sp>
        <p:nvSpPr>
          <p:cNvPr id="16" name="TextBox 15">
            <a:extLst>
              <a:ext uri="{FF2B5EF4-FFF2-40B4-BE49-F238E27FC236}">
                <a16:creationId xmlns:a16="http://schemas.microsoft.com/office/drawing/2014/main" id="{7850CCF4-8334-8693-2466-292F7949E09C}"/>
              </a:ext>
            </a:extLst>
          </p:cNvPr>
          <p:cNvSpPr txBox="1"/>
          <p:nvPr/>
        </p:nvSpPr>
        <p:spPr>
          <a:xfrm>
            <a:off x="3478212" y="2856088"/>
            <a:ext cx="7154168" cy="1323439"/>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sustainable management + efficient use of natural resources  (e.g. water) -2030</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management of chemicals/ wastes - reduce release to water; reduce impacts - 2020</a:t>
            </a:r>
          </a:p>
        </p:txBody>
      </p:sp>
      <p:sp>
        <p:nvSpPr>
          <p:cNvPr id="17" name="TextBox 16">
            <a:extLst>
              <a:ext uri="{FF2B5EF4-FFF2-40B4-BE49-F238E27FC236}">
                <a16:creationId xmlns:a16="http://schemas.microsoft.com/office/drawing/2014/main" id="{383EB517-B99D-04BD-ADAF-C0C31C5D4233}"/>
              </a:ext>
            </a:extLst>
          </p:cNvPr>
          <p:cNvSpPr txBox="1"/>
          <p:nvPr/>
        </p:nvSpPr>
        <p:spPr>
          <a:xfrm>
            <a:off x="3596233" y="1047256"/>
            <a:ext cx="7036147" cy="1631216"/>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Improve water quality by reducing pollution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Protect + improve water-related ecosystem including wetlands, rivers, aquifers and lakes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Implement integrated resources management, including trans-boundary co-operation; all by 2030</a:t>
            </a:r>
          </a:p>
        </p:txBody>
      </p:sp>
      <p:sp>
        <p:nvSpPr>
          <p:cNvPr id="18" name="TextBox 17">
            <a:extLst>
              <a:ext uri="{FF2B5EF4-FFF2-40B4-BE49-F238E27FC236}">
                <a16:creationId xmlns:a16="http://schemas.microsoft.com/office/drawing/2014/main" id="{503718FC-C7DB-6777-6C5C-2CB337C69C86}"/>
              </a:ext>
            </a:extLst>
          </p:cNvPr>
          <p:cNvSpPr txBox="1"/>
          <p:nvPr/>
        </p:nvSpPr>
        <p:spPr>
          <a:xfrm>
            <a:off x="3478212" y="4550493"/>
            <a:ext cx="7154168" cy="707886"/>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Prevent + reduce marine pollution in particular from land-based activities, including nutrient pollution - 2025</a:t>
            </a:r>
          </a:p>
        </p:txBody>
      </p:sp>
      <p:graphicFrame>
        <p:nvGraphicFramePr>
          <p:cNvPr id="6" name="Diagram 5">
            <a:extLst>
              <a:ext uri="{FF2B5EF4-FFF2-40B4-BE49-F238E27FC236}">
                <a16:creationId xmlns:a16="http://schemas.microsoft.com/office/drawing/2014/main" id="{66060F82-B8CB-296A-749B-679D89643F4C}"/>
              </a:ext>
            </a:extLst>
          </p:cNvPr>
          <p:cNvGraphicFramePr/>
          <p:nvPr/>
        </p:nvGraphicFramePr>
        <p:xfrm>
          <a:off x="1524000" y="5524669"/>
          <a:ext cx="9144000" cy="15841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53492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7" name="Rectangle 6"/>
          <p:cNvSpPr/>
          <p:nvPr/>
        </p:nvSpPr>
        <p:spPr bwMode="auto">
          <a:xfrm>
            <a:off x="1631504" y="5373216"/>
            <a:ext cx="8928992"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6" name="Picture 5" descr="A green t-shirt with a white bird on it&#10;&#10;Description automatically generated with low confidence">
            <a:extLst>
              <a:ext uri="{FF2B5EF4-FFF2-40B4-BE49-F238E27FC236}">
                <a16:creationId xmlns:a16="http://schemas.microsoft.com/office/drawing/2014/main" id="{BF45D9EC-6929-699A-8845-AD28DB9C9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036" y="2749178"/>
            <a:ext cx="3121145" cy="3121145"/>
          </a:xfrm>
          <a:prstGeom prst="rect">
            <a:avLst/>
          </a:prstGeom>
        </p:spPr>
      </p:pic>
      <p:pic>
        <p:nvPicPr>
          <p:cNvPr id="5" name="Picture 4">
            <a:extLst>
              <a:ext uri="{FF2B5EF4-FFF2-40B4-BE49-F238E27FC236}">
                <a16:creationId xmlns:a16="http://schemas.microsoft.com/office/drawing/2014/main" id="{FB870775-6A8D-BEB3-BEB9-3BAD4415C6E0}"/>
              </a:ext>
            </a:extLst>
          </p:cNvPr>
          <p:cNvPicPr>
            <a:picLocks noChangeAspect="1"/>
          </p:cNvPicPr>
          <p:nvPr/>
        </p:nvPicPr>
        <p:blipFill>
          <a:blip r:embed="rId5"/>
          <a:stretch>
            <a:fillRect/>
          </a:stretch>
        </p:blipFill>
        <p:spPr>
          <a:xfrm>
            <a:off x="242967" y="116632"/>
            <a:ext cx="6597490" cy="6526982"/>
          </a:xfrm>
          <a:prstGeom prst="rect">
            <a:avLst/>
          </a:prstGeom>
        </p:spPr>
      </p:pic>
      <p:sp>
        <p:nvSpPr>
          <p:cNvPr id="2" name="Title 1"/>
          <p:cNvSpPr>
            <a:spLocks noGrp="1"/>
          </p:cNvSpPr>
          <p:nvPr>
            <p:ph type="title"/>
          </p:nvPr>
        </p:nvSpPr>
        <p:spPr>
          <a:xfrm>
            <a:off x="6095999" y="212707"/>
            <a:ext cx="5849133" cy="892352"/>
          </a:xfrm>
        </p:spPr>
        <p:txBody>
          <a:bodyPr/>
          <a:lstStyle/>
          <a:p>
            <a:r>
              <a:rPr lang="en-GB" sz="3200" dirty="0">
                <a:solidFill>
                  <a:srgbClr val="333399"/>
                </a:solidFill>
              </a:rPr>
              <a:t>Programme for Government Northern Ireland </a:t>
            </a:r>
          </a:p>
        </p:txBody>
      </p:sp>
      <p:pic>
        <p:nvPicPr>
          <p:cNvPr id="17" name="Picture 16" descr="Shape&#10;&#10;Description automatically generated with medium confidence">
            <a:extLst>
              <a:ext uri="{FF2B5EF4-FFF2-40B4-BE49-F238E27FC236}">
                <a16:creationId xmlns:a16="http://schemas.microsoft.com/office/drawing/2014/main" id="{B3991BFA-C0C2-F4DB-3A58-D49F4F5A74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681" y="1841861"/>
            <a:ext cx="596065" cy="686118"/>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23550C-2240-B7D6-0B03-709E8A1873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2296" y="5390197"/>
            <a:ext cx="596065" cy="686118"/>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813DD779-79DF-2B56-549B-F055705BF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1469" y="4164019"/>
            <a:ext cx="596065" cy="686118"/>
          </a:xfrm>
          <a:prstGeom prst="rect">
            <a:avLst/>
          </a:prstGeom>
        </p:spPr>
      </p:pic>
      <p:sp>
        <p:nvSpPr>
          <p:cNvPr id="3" name="TextBox 2">
            <a:extLst>
              <a:ext uri="{FF2B5EF4-FFF2-40B4-BE49-F238E27FC236}">
                <a16:creationId xmlns:a16="http://schemas.microsoft.com/office/drawing/2014/main" id="{290F56B7-7519-E7E1-9C0A-AB5FFF57B93C}"/>
              </a:ext>
            </a:extLst>
          </p:cNvPr>
          <p:cNvSpPr txBox="1"/>
          <p:nvPr/>
        </p:nvSpPr>
        <p:spPr>
          <a:xfrm>
            <a:off x="7094111" y="1303643"/>
            <a:ext cx="2304256"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DAERA contributes to several outcomes</a:t>
            </a:r>
          </a:p>
        </p:txBody>
      </p:sp>
      <p:pic>
        <p:nvPicPr>
          <p:cNvPr id="8" name="Picture 7" descr="Shape&#10;&#10;Description automatically generated with medium confidence">
            <a:extLst>
              <a:ext uri="{FF2B5EF4-FFF2-40B4-BE49-F238E27FC236}">
                <a16:creationId xmlns:a16="http://schemas.microsoft.com/office/drawing/2014/main" id="{B24A6946-6601-36D1-CC97-693F15FEB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9704" y="1470830"/>
            <a:ext cx="596065" cy="686118"/>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2532EFCC-0EB2-2587-D2FF-AB35CE171F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8367" y="3477901"/>
            <a:ext cx="596065" cy="686118"/>
          </a:xfrm>
          <a:prstGeom prst="rect">
            <a:avLst/>
          </a:prstGeom>
        </p:spPr>
      </p:pic>
      <p:graphicFrame>
        <p:nvGraphicFramePr>
          <p:cNvPr id="13" name="Diagram 12">
            <a:extLst>
              <a:ext uri="{FF2B5EF4-FFF2-40B4-BE49-F238E27FC236}">
                <a16:creationId xmlns:a16="http://schemas.microsoft.com/office/drawing/2014/main" id="{6D6D9221-740C-F933-237F-FB54F19E5D92}"/>
              </a:ext>
            </a:extLst>
          </p:cNvPr>
          <p:cNvGraphicFramePr/>
          <p:nvPr/>
        </p:nvGraphicFramePr>
        <p:xfrm>
          <a:off x="1524000" y="5733257"/>
          <a:ext cx="9144000" cy="15841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90116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762000"/>
          </a:xfrm>
        </p:spPr>
        <p:txBody>
          <a:bodyPr/>
          <a:lstStyle/>
          <a:p>
            <a:r>
              <a:rPr lang="en-GB" sz="3200" dirty="0">
                <a:solidFill>
                  <a:srgbClr val="333399"/>
                </a:solidFill>
              </a:rPr>
              <a:t>Soluble Reactive Phosphorus (SRP) rivers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3406" y="5661249"/>
            <a:ext cx="1609303" cy="892869"/>
          </a:xfrm>
          <a:prstGeom prst="rect">
            <a:avLst/>
          </a:prstGeom>
        </p:spPr>
      </p:pic>
      <p:pic>
        <p:nvPicPr>
          <p:cNvPr id="3" name="Picture 2"/>
          <p:cNvPicPr>
            <a:picLocks noChangeAspect="1"/>
          </p:cNvPicPr>
          <p:nvPr/>
        </p:nvPicPr>
        <p:blipFill>
          <a:blip r:embed="rId4"/>
          <a:stretch>
            <a:fillRect/>
          </a:stretch>
        </p:blipFill>
        <p:spPr>
          <a:xfrm>
            <a:off x="1949823" y="762000"/>
            <a:ext cx="7762875" cy="3676650"/>
          </a:xfrm>
          <a:prstGeom prst="rect">
            <a:avLst/>
          </a:prstGeom>
        </p:spPr>
      </p:pic>
      <p:sp>
        <p:nvSpPr>
          <p:cNvPr id="5" name="Rectangular Callout 4"/>
          <p:cNvSpPr/>
          <p:nvPr/>
        </p:nvSpPr>
        <p:spPr bwMode="auto">
          <a:xfrm>
            <a:off x="3647728" y="2853342"/>
            <a:ext cx="2304256" cy="792088"/>
          </a:xfrm>
          <a:prstGeom prst="wedgeRectCallout">
            <a:avLst>
              <a:gd name="adj1" fmla="val 53338"/>
              <a:gd name="adj2" fmla="val -106898"/>
            </a:avLst>
          </a:prstGeom>
          <a:noFill/>
          <a:ln w="12700" cap="flat" cmpd="sng" algn="ctr">
            <a:solidFill>
              <a:srgbClr val="14206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sng" strike="noStrike" kern="1200" cap="none" spc="0" normalizeH="0" baseline="0" noProof="0" dirty="0">
                <a:ln>
                  <a:noFill/>
                </a:ln>
                <a:solidFill>
                  <a:srgbClr val="000000"/>
                </a:solidFill>
                <a:effectLst/>
                <a:uLnTx/>
                <a:uFillTx/>
                <a:latin typeface="Arial"/>
                <a:ea typeface="+mn-ea"/>
                <a:cs typeface="+mn-cs"/>
              </a:rPr>
              <a:t>2012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srgbClr val="000000"/>
                </a:solidFill>
                <a:effectLst/>
                <a:uLnTx/>
                <a:uFillTx/>
                <a:latin typeface="Arial"/>
                <a:ea typeface="+mn-ea"/>
                <a:cs typeface="+mn-cs"/>
              </a:rPr>
              <a:t>c</a:t>
            </a:r>
            <a:r>
              <a:rPr kumimoji="0" lang="en-GB" sz="2000" b="0" i="0" u="none" strike="noStrike" kern="1200" cap="none" spc="0" normalizeH="0" baseline="-25000" noProof="0" dirty="0" err="1">
                <a:ln>
                  <a:noFill/>
                </a:ln>
                <a:solidFill>
                  <a:srgbClr val="000000"/>
                </a:solidFill>
                <a:effectLst/>
                <a:uLnTx/>
                <a:uFillTx/>
                <a:latin typeface="Arial"/>
                <a:ea typeface="+mn-ea"/>
                <a:cs typeface="+mn-cs"/>
              </a:rPr>
              <a:t>lowest</a:t>
            </a:r>
            <a:r>
              <a:rPr kumimoji="0" lang="en-GB" sz="2000" b="0" i="0" u="none" strike="noStrike" kern="1200" cap="none" spc="0" normalizeH="0" baseline="0" noProof="0" dirty="0">
                <a:ln>
                  <a:noFill/>
                </a:ln>
                <a:solidFill>
                  <a:srgbClr val="000000"/>
                </a:solidFill>
                <a:effectLst/>
                <a:uLnTx/>
                <a:uFillTx/>
                <a:latin typeface="Arial"/>
                <a:ea typeface="+mn-ea"/>
                <a:cs typeface="+mn-cs"/>
              </a:rPr>
              <a:t> = 0.047 mg/l</a:t>
            </a:r>
          </a:p>
        </p:txBody>
      </p:sp>
      <p:sp>
        <p:nvSpPr>
          <p:cNvPr id="12" name="Rectangular Callout 11"/>
          <p:cNvSpPr/>
          <p:nvPr/>
        </p:nvSpPr>
        <p:spPr bwMode="auto">
          <a:xfrm>
            <a:off x="8184232" y="727495"/>
            <a:ext cx="2304256" cy="792088"/>
          </a:xfrm>
          <a:prstGeom prst="wedgeRectCallout">
            <a:avLst>
              <a:gd name="adj1" fmla="val -7480"/>
              <a:gd name="adj2" fmla="val 56226"/>
            </a:avLst>
          </a:prstGeom>
          <a:noFill/>
          <a:ln w="12700" cap="flat" cmpd="sng" algn="ctr">
            <a:solidFill>
              <a:srgbClr val="14206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sng" strike="noStrike" kern="1200" cap="none" spc="0" normalizeH="0" baseline="0" noProof="0" dirty="0">
                <a:ln>
                  <a:noFill/>
                </a:ln>
                <a:solidFill>
                  <a:srgbClr val="000000"/>
                </a:solidFill>
                <a:effectLst/>
                <a:uLnTx/>
                <a:uFillTx/>
                <a:latin typeface="Arial"/>
                <a:ea typeface="+mn-ea"/>
                <a:cs typeface="+mn-cs"/>
              </a:rPr>
              <a:t>2021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c = 0.071 mg/l</a:t>
            </a:r>
          </a:p>
        </p:txBody>
      </p:sp>
      <p:cxnSp>
        <p:nvCxnSpPr>
          <p:cNvPr id="7" name="Straight Connector 6"/>
          <p:cNvCxnSpPr/>
          <p:nvPr/>
        </p:nvCxnSpPr>
        <p:spPr bwMode="auto">
          <a:xfrm>
            <a:off x="3143673" y="2348880"/>
            <a:ext cx="6281937" cy="0"/>
          </a:xfrm>
          <a:prstGeom prst="line">
            <a:avLst/>
          </a:prstGeom>
          <a:solidFill>
            <a:schemeClr val="accent1"/>
          </a:solidFill>
          <a:ln w="12700" cap="flat" cmpd="sng" algn="ctr">
            <a:solidFill>
              <a:srgbClr val="FF0000"/>
            </a:solidFill>
            <a:prstDash val="dash"/>
            <a:round/>
            <a:headEnd type="none" w="med" len="med"/>
            <a:tailEnd type="none" w="med" len="med"/>
          </a:ln>
          <a:effectLst/>
        </p:spPr>
      </p:cxnSp>
      <p:cxnSp>
        <p:nvCxnSpPr>
          <p:cNvPr id="16" name="Straight Connector 15"/>
          <p:cNvCxnSpPr>
            <a:endCxn id="10" idx="0"/>
          </p:cNvCxnSpPr>
          <p:nvPr/>
        </p:nvCxnSpPr>
        <p:spPr bwMode="auto">
          <a:xfrm flipV="1">
            <a:off x="3127375" y="1580322"/>
            <a:ext cx="6298234" cy="8722"/>
          </a:xfrm>
          <a:prstGeom prst="line">
            <a:avLst/>
          </a:prstGeom>
          <a:solidFill>
            <a:schemeClr val="accent1"/>
          </a:solidFill>
          <a:ln w="12700" cap="flat" cmpd="sng" algn="ctr">
            <a:solidFill>
              <a:srgbClr val="FF0000"/>
            </a:solidFill>
            <a:prstDash val="dash"/>
            <a:round/>
            <a:headEnd type="none" w="med" len="med"/>
            <a:tailEnd type="none" w="med" len="med"/>
          </a:ln>
          <a:effectLst/>
        </p:spPr>
      </p:cxnSp>
      <p:sp>
        <p:nvSpPr>
          <p:cNvPr id="10" name="Right Brace 9"/>
          <p:cNvSpPr/>
          <p:nvPr/>
        </p:nvSpPr>
        <p:spPr bwMode="auto">
          <a:xfrm>
            <a:off x="9425609" y="1580322"/>
            <a:ext cx="147070" cy="768558"/>
          </a:xfrm>
          <a:prstGeom prst="rightBrace">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9" name="Rectangle 8">
            <a:extLst>
              <a:ext uri="{FF2B5EF4-FFF2-40B4-BE49-F238E27FC236}">
                <a16:creationId xmlns:a16="http://schemas.microsoft.com/office/drawing/2014/main" id="{1A18389A-D3E4-08A2-DCE9-83BC2EFFD95E}"/>
              </a:ext>
            </a:extLst>
          </p:cNvPr>
          <p:cNvSpPr/>
          <p:nvPr/>
        </p:nvSpPr>
        <p:spPr bwMode="auto">
          <a:xfrm>
            <a:off x="0" y="5207208"/>
            <a:ext cx="12192000" cy="15642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21" name="Rectangular Callout 20"/>
          <p:cNvSpPr/>
          <p:nvPr/>
        </p:nvSpPr>
        <p:spPr bwMode="auto">
          <a:xfrm>
            <a:off x="5159896" y="4634838"/>
            <a:ext cx="5328592" cy="792088"/>
          </a:xfrm>
          <a:prstGeom prst="wedgeRectCallout">
            <a:avLst>
              <a:gd name="adj1" fmla="val 32046"/>
              <a:gd name="adj2" fmla="val -382954"/>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2012 -2021: 51 % increase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statistically significant increasing trend</a:t>
            </a:r>
          </a:p>
        </p:txBody>
      </p:sp>
      <p:graphicFrame>
        <p:nvGraphicFramePr>
          <p:cNvPr id="6" name="Diagram 5">
            <a:extLst>
              <a:ext uri="{FF2B5EF4-FFF2-40B4-BE49-F238E27FC236}">
                <a16:creationId xmlns:a16="http://schemas.microsoft.com/office/drawing/2014/main" id="{26CB6529-E618-4B4E-7929-0925B55B468A}"/>
              </a:ext>
            </a:extLst>
          </p:cNvPr>
          <p:cNvGraphicFramePr/>
          <p:nvPr/>
        </p:nvGraphicFramePr>
        <p:xfrm>
          <a:off x="1524000" y="5426926"/>
          <a:ext cx="9144000" cy="15841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5789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0"/>
            <a:ext cx="9144000" cy="762000"/>
          </a:xfrm>
        </p:spPr>
        <p:txBody>
          <a:bodyPr/>
          <a:lstStyle/>
          <a:p>
            <a:r>
              <a:rPr lang="en-GB" sz="3200" dirty="0">
                <a:solidFill>
                  <a:srgbClr val="333399"/>
                </a:solidFill>
              </a:rPr>
              <a:t>Climate Change Act (Northern Ireland) 2022</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7" name="Rectangle 6"/>
          <p:cNvSpPr/>
          <p:nvPr/>
        </p:nvSpPr>
        <p:spPr bwMode="auto">
          <a:xfrm>
            <a:off x="0" y="5272088"/>
            <a:ext cx="12192000" cy="14692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6" name="TextBox 5">
            <a:extLst>
              <a:ext uri="{FF2B5EF4-FFF2-40B4-BE49-F238E27FC236}">
                <a16:creationId xmlns:a16="http://schemas.microsoft.com/office/drawing/2014/main" id="{528FF7BA-43B7-B2F5-EA93-785AAC941590}"/>
              </a:ext>
            </a:extLst>
          </p:cNvPr>
          <p:cNvSpPr txBox="1"/>
          <p:nvPr/>
        </p:nvSpPr>
        <p:spPr>
          <a:xfrm>
            <a:off x="1847529" y="980729"/>
            <a:ext cx="8162031" cy="489364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Binding targets for reduction of methane (by 46 %) and carbon (100 %) by 2050</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Eutrophic surface water bodies emit methane – can increase methane emissions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Northern Ireland’s surface water bodies are eutrophic:</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&gt; 50 % rivers</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&gt; 80 % lakes</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44 % marine (transitional &amp; coastal) water bodies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Requirement for all proposals and policies - desirable to use and support nature-based projects to</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Provide environmental benefits</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Promote human well-being and biodiversity</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3" name="Diagram 2">
            <a:extLst>
              <a:ext uri="{FF2B5EF4-FFF2-40B4-BE49-F238E27FC236}">
                <a16:creationId xmlns:a16="http://schemas.microsoft.com/office/drawing/2014/main" id="{ACE74E51-C475-B78C-C875-C750BFD1D400}"/>
              </a:ext>
            </a:extLst>
          </p:cNvPr>
          <p:cNvGraphicFramePr/>
          <p:nvPr/>
        </p:nvGraphicFramePr>
        <p:xfrm>
          <a:off x="228600" y="5303480"/>
          <a:ext cx="11772900" cy="1437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3639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8363" y="116632"/>
            <a:ext cx="2886075" cy="2157413"/>
          </a:xfrm>
        </p:spPr>
        <p:txBody>
          <a:bodyPr/>
          <a:lstStyle/>
          <a:p>
            <a:r>
              <a:rPr lang="en-GB" sz="3200" dirty="0">
                <a:solidFill>
                  <a:srgbClr val="333399"/>
                </a:solidFill>
              </a:rPr>
              <a:t>Environment Strategy</a:t>
            </a:r>
          </a:p>
        </p:txBody>
      </p:sp>
      <p:sp>
        <p:nvSpPr>
          <p:cNvPr id="7" name="Rectangle 6"/>
          <p:cNvSpPr/>
          <p:nvPr/>
        </p:nvSpPr>
        <p:spPr bwMode="auto">
          <a:xfrm>
            <a:off x="1631504" y="5373216"/>
            <a:ext cx="8928992"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5" name="Picture 4">
            <a:extLst>
              <a:ext uri="{FF2B5EF4-FFF2-40B4-BE49-F238E27FC236}">
                <a16:creationId xmlns:a16="http://schemas.microsoft.com/office/drawing/2014/main" id="{C5F52723-F7B6-6E16-5FE1-05FA6F00A748}"/>
              </a:ext>
            </a:extLst>
          </p:cNvPr>
          <p:cNvPicPr>
            <a:picLocks noChangeAspect="1"/>
          </p:cNvPicPr>
          <p:nvPr/>
        </p:nvPicPr>
        <p:blipFill rotWithShape="1">
          <a:blip r:embed="rId3"/>
          <a:srcRect l="1962" r="2352"/>
          <a:stretch/>
        </p:blipFill>
        <p:spPr>
          <a:xfrm>
            <a:off x="3024438" y="347661"/>
            <a:ext cx="8928992" cy="5659321"/>
          </a:xfrm>
          <a:prstGeom prst="rect">
            <a:avLst/>
          </a:prstGeom>
        </p:spPr>
      </p:pic>
      <p:graphicFrame>
        <p:nvGraphicFramePr>
          <p:cNvPr id="3" name="Diagram 2">
            <a:extLst>
              <a:ext uri="{FF2B5EF4-FFF2-40B4-BE49-F238E27FC236}">
                <a16:creationId xmlns:a16="http://schemas.microsoft.com/office/drawing/2014/main" id="{DECB1293-0F12-F17E-F020-8BE12F81A06F}"/>
              </a:ext>
            </a:extLst>
          </p:cNvPr>
          <p:cNvGraphicFramePr/>
          <p:nvPr/>
        </p:nvGraphicFramePr>
        <p:xfrm>
          <a:off x="171450" y="5815012"/>
          <a:ext cx="11758613" cy="1042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3">
            <a:extLst>
              <a:ext uri="{FF2B5EF4-FFF2-40B4-BE49-F238E27FC236}">
                <a16:creationId xmlns:a16="http://schemas.microsoft.com/office/drawing/2014/main" id="{0B60F3DF-2B44-447F-4F94-C06A1F1FE0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363" y="1672752"/>
            <a:ext cx="1608137" cy="892175"/>
          </a:xfrm>
          <a:prstGeom prst="rect">
            <a:avLst/>
          </a:prstGeom>
        </p:spPr>
      </p:pic>
    </p:spTree>
    <p:extLst>
      <p:ext uri="{BB962C8B-B14F-4D97-AF65-F5344CB8AC3E}">
        <p14:creationId xmlns:p14="http://schemas.microsoft.com/office/powerpoint/2010/main" val="15310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0"/>
            <a:ext cx="7391400" cy="762000"/>
          </a:xfrm>
        </p:spPr>
        <p:txBody>
          <a:bodyPr/>
          <a:lstStyle/>
          <a:p>
            <a:r>
              <a:rPr lang="en-GB" sz="3200" dirty="0">
                <a:solidFill>
                  <a:srgbClr val="333399"/>
                </a:solidFill>
              </a:rPr>
              <a:t>River Basin Management Plan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5" name="Content Placeholder 2"/>
          <p:cNvSpPr txBox="1">
            <a:spLocks/>
          </p:cNvSpPr>
          <p:nvPr/>
        </p:nvSpPr>
        <p:spPr bwMode="auto">
          <a:xfrm>
            <a:off x="1606578" y="741276"/>
            <a:ext cx="9061422" cy="6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ＭＳ Ｐゴシック" charset="-128"/>
              </a:rPr>
              <a:t>December 2021 (data ~ 2015 – 2020):</a:t>
            </a:r>
          </a:p>
        </p:txBody>
      </p:sp>
      <p:sp>
        <p:nvSpPr>
          <p:cNvPr id="7" name="Rectangle 6"/>
          <p:cNvSpPr/>
          <p:nvPr/>
        </p:nvSpPr>
        <p:spPr bwMode="auto">
          <a:xfrm>
            <a:off x="1631504" y="5373216"/>
            <a:ext cx="8928992"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graphicFrame>
        <p:nvGraphicFramePr>
          <p:cNvPr id="8" name="Table 7"/>
          <p:cNvGraphicFramePr>
            <a:graphicFrameLocks noGrp="1"/>
          </p:cNvGraphicFramePr>
          <p:nvPr/>
        </p:nvGraphicFramePr>
        <p:xfrm>
          <a:off x="352425" y="1282256"/>
          <a:ext cx="11487150" cy="1447163"/>
        </p:xfrm>
        <a:graphic>
          <a:graphicData uri="http://schemas.openxmlformats.org/drawingml/2006/table">
            <a:tbl>
              <a:tblPr firstRow="1" bandRow="1">
                <a:tableStyleId>{21E4AEA4-8DFA-4A89-87EB-49C32662AFE0}</a:tableStyleId>
              </a:tblPr>
              <a:tblGrid>
                <a:gridCol w="3158966">
                  <a:extLst>
                    <a:ext uri="{9D8B030D-6E8A-4147-A177-3AD203B41FA5}">
                      <a16:colId xmlns:a16="http://schemas.microsoft.com/office/drawing/2014/main" val="20000"/>
                    </a:ext>
                  </a:extLst>
                </a:gridCol>
                <a:gridCol w="3158966">
                  <a:extLst>
                    <a:ext uri="{9D8B030D-6E8A-4147-A177-3AD203B41FA5}">
                      <a16:colId xmlns:a16="http://schemas.microsoft.com/office/drawing/2014/main" val="20001"/>
                    </a:ext>
                  </a:extLst>
                </a:gridCol>
                <a:gridCol w="2776062">
                  <a:extLst>
                    <a:ext uri="{9D8B030D-6E8A-4147-A177-3AD203B41FA5}">
                      <a16:colId xmlns:a16="http://schemas.microsoft.com/office/drawing/2014/main" val="20002"/>
                    </a:ext>
                  </a:extLst>
                </a:gridCol>
                <a:gridCol w="2393156">
                  <a:extLst>
                    <a:ext uri="{9D8B030D-6E8A-4147-A177-3AD203B41FA5}">
                      <a16:colId xmlns:a16="http://schemas.microsoft.com/office/drawing/2014/main" val="20003"/>
                    </a:ext>
                  </a:extLst>
                </a:gridCol>
              </a:tblGrid>
              <a:tr h="393925">
                <a:tc>
                  <a:txBody>
                    <a:bodyPr/>
                    <a:lstStyle/>
                    <a:p>
                      <a:r>
                        <a:rPr lang="en-GB" b="0"/>
                        <a:t>Classification status</a:t>
                      </a:r>
                    </a:p>
                  </a:txBody>
                  <a:tcPr/>
                </a:tc>
                <a:tc>
                  <a:txBody>
                    <a:bodyPr/>
                    <a:lstStyle/>
                    <a:p>
                      <a:r>
                        <a:rPr lang="en-GB" b="0"/>
                        <a:t>Water body type</a:t>
                      </a:r>
                    </a:p>
                  </a:txBody>
                  <a:tcPr/>
                </a:tc>
                <a:tc>
                  <a:txBody>
                    <a:bodyPr/>
                    <a:lstStyle/>
                    <a:p>
                      <a:pPr algn="r"/>
                      <a:r>
                        <a:rPr lang="en-GB" b="0"/>
                        <a:t>2015</a:t>
                      </a:r>
                    </a:p>
                  </a:txBody>
                  <a:tcPr/>
                </a:tc>
                <a:tc>
                  <a:txBody>
                    <a:bodyPr/>
                    <a:lstStyle/>
                    <a:p>
                      <a:pPr algn="r"/>
                      <a:r>
                        <a:rPr lang="en-GB" b="0"/>
                        <a:t>2021</a:t>
                      </a:r>
                    </a:p>
                  </a:txBody>
                  <a:tcPr/>
                </a:tc>
                <a:extLst>
                  <a:ext uri="{0D108BD9-81ED-4DB2-BD59-A6C34878D82A}">
                    <a16:rowId xmlns:a16="http://schemas.microsoft.com/office/drawing/2014/main" val="10000"/>
                  </a:ext>
                </a:extLst>
              </a:tr>
              <a:tr h="10532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Surface water ecology</a:t>
                      </a:r>
                    </a:p>
                  </a:txBody>
                  <a:tcPr/>
                </a:tc>
                <a:tc>
                  <a:txBody>
                    <a:bodyPr/>
                    <a:lstStyle/>
                    <a:p>
                      <a:r>
                        <a:rPr lang="en-GB" b="0"/>
                        <a:t>Rivers</a:t>
                      </a:r>
                    </a:p>
                    <a:p>
                      <a:r>
                        <a:rPr lang="en-GB" b="0"/>
                        <a:t>Lakes</a:t>
                      </a:r>
                    </a:p>
                    <a:p>
                      <a:r>
                        <a:rPr lang="en-GB" b="0"/>
                        <a:t>Transitional &amp; coastal</a:t>
                      </a:r>
                    </a:p>
                  </a:txBody>
                  <a:tcPr/>
                </a:tc>
                <a:tc>
                  <a:txBody>
                    <a:bodyPr/>
                    <a:lstStyle/>
                    <a:p>
                      <a:pPr algn="r"/>
                      <a:r>
                        <a:rPr lang="en-GB" b="0"/>
                        <a:t>32 %</a:t>
                      </a:r>
                    </a:p>
                    <a:p>
                      <a:pPr algn="l"/>
                      <a:r>
                        <a:rPr lang="en-GB" b="0"/>
                        <a:t>at ‘good or better’ status </a:t>
                      </a:r>
                    </a:p>
                  </a:txBody>
                  <a:tcPr/>
                </a:tc>
                <a:tc>
                  <a:txBody>
                    <a:bodyPr/>
                    <a:lstStyle/>
                    <a:p>
                      <a:pPr algn="r"/>
                      <a:r>
                        <a:rPr lang="en-GB" b="0"/>
                        <a:t>31 %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at ‘good or better’ status</a:t>
                      </a:r>
                    </a:p>
                  </a:txBody>
                  <a:tcPr/>
                </a:tc>
                <a:extLst>
                  <a:ext uri="{0D108BD9-81ED-4DB2-BD59-A6C34878D82A}">
                    <a16:rowId xmlns:a16="http://schemas.microsoft.com/office/drawing/2014/main" val="10001"/>
                  </a:ext>
                </a:extLst>
              </a:tr>
            </a:tbl>
          </a:graphicData>
        </a:graphic>
      </p:graphicFrame>
      <p:sp>
        <p:nvSpPr>
          <p:cNvPr id="17" name="Content Placeholder 2"/>
          <p:cNvSpPr txBox="1">
            <a:spLocks/>
          </p:cNvSpPr>
          <p:nvPr/>
        </p:nvSpPr>
        <p:spPr bwMode="auto">
          <a:xfrm>
            <a:off x="242889" y="2707124"/>
            <a:ext cx="9170958" cy="4455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srgbClr val="000000"/>
                </a:solidFill>
                <a:effectLst/>
                <a:uLnTx/>
                <a:uFillTx/>
                <a:latin typeface="Arial"/>
                <a:ea typeface="ＭＳ Ｐゴシック" charset="-128"/>
              </a:rPr>
              <a:t>Improvements are off-set by deteriorations</a:t>
            </a:r>
          </a:p>
        </p:txBody>
      </p:sp>
      <p:graphicFrame>
        <p:nvGraphicFramePr>
          <p:cNvPr id="20" name="Table 19"/>
          <p:cNvGraphicFramePr>
            <a:graphicFrameLocks noGrp="1"/>
          </p:cNvGraphicFramePr>
          <p:nvPr/>
        </p:nvGraphicFramePr>
        <p:xfrm>
          <a:off x="352425" y="3283190"/>
          <a:ext cx="11487150" cy="1005840"/>
        </p:xfrm>
        <a:graphic>
          <a:graphicData uri="http://schemas.openxmlformats.org/drawingml/2006/table">
            <a:tbl>
              <a:tblPr firstRow="1" bandRow="1">
                <a:tableStyleId>{21E4AEA4-8DFA-4A89-87EB-49C32662AFE0}</a:tableStyleId>
              </a:tblPr>
              <a:tblGrid>
                <a:gridCol w="3425112">
                  <a:extLst>
                    <a:ext uri="{9D8B030D-6E8A-4147-A177-3AD203B41FA5}">
                      <a16:colId xmlns:a16="http://schemas.microsoft.com/office/drawing/2014/main" val="20000"/>
                    </a:ext>
                  </a:extLst>
                </a:gridCol>
                <a:gridCol w="2488882">
                  <a:extLst>
                    <a:ext uri="{9D8B030D-6E8A-4147-A177-3AD203B41FA5}">
                      <a16:colId xmlns:a16="http://schemas.microsoft.com/office/drawing/2014/main" val="20001"/>
                    </a:ext>
                  </a:extLst>
                </a:gridCol>
                <a:gridCol w="2680335">
                  <a:extLst>
                    <a:ext uri="{9D8B030D-6E8A-4147-A177-3AD203B41FA5}">
                      <a16:colId xmlns:a16="http://schemas.microsoft.com/office/drawing/2014/main" val="20002"/>
                    </a:ext>
                  </a:extLst>
                </a:gridCol>
                <a:gridCol w="2892821">
                  <a:extLst>
                    <a:ext uri="{9D8B030D-6E8A-4147-A177-3AD203B41FA5}">
                      <a16:colId xmlns:a16="http://schemas.microsoft.com/office/drawing/2014/main" val="20003"/>
                    </a:ext>
                  </a:extLst>
                </a:gridCol>
              </a:tblGrid>
              <a:tr h="363928">
                <a:tc>
                  <a:txBody>
                    <a:bodyPr/>
                    <a:lstStyle/>
                    <a:p>
                      <a:r>
                        <a:rPr lang="en-GB" b="0"/>
                        <a:t>Classification status</a:t>
                      </a:r>
                    </a:p>
                  </a:txBody>
                  <a:tcPr/>
                </a:tc>
                <a:tc>
                  <a:txBody>
                    <a:bodyPr/>
                    <a:lstStyle/>
                    <a:p>
                      <a:r>
                        <a:rPr lang="en-GB" b="0"/>
                        <a:t>Water body type</a:t>
                      </a:r>
                    </a:p>
                  </a:txBody>
                  <a:tcPr/>
                </a:tc>
                <a:tc>
                  <a:txBody>
                    <a:bodyPr/>
                    <a:lstStyle/>
                    <a:p>
                      <a:pPr algn="r"/>
                      <a:r>
                        <a:rPr lang="en-GB" b="0"/>
                        <a:t>2015</a:t>
                      </a:r>
                    </a:p>
                  </a:txBody>
                  <a:tcPr/>
                </a:tc>
                <a:tc>
                  <a:txBody>
                    <a:bodyPr/>
                    <a:lstStyle/>
                    <a:p>
                      <a:pPr algn="r"/>
                      <a:r>
                        <a:rPr lang="en-GB" b="0"/>
                        <a:t>2021</a:t>
                      </a:r>
                    </a:p>
                  </a:txBody>
                  <a:tcPr/>
                </a:tc>
                <a:extLst>
                  <a:ext uri="{0D108BD9-81ED-4DB2-BD59-A6C34878D82A}">
                    <a16:rowId xmlns:a16="http://schemas.microsoft.com/office/drawing/2014/main" val="10000"/>
                  </a:ext>
                </a:extLst>
              </a:tr>
              <a:tr h="636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Groundwater</a:t>
                      </a:r>
                      <a:r>
                        <a:rPr lang="en-GB" b="0" baseline="0"/>
                        <a:t> chemistry</a:t>
                      </a:r>
                      <a:endParaRPr lang="en-GB" b="0"/>
                    </a:p>
                  </a:txBody>
                  <a:tcPr/>
                </a:tc>
                <a:tc>
                  <a:txBody>
                    <a:bodyPr/>
                    <a:lstStyle/>
                    <a:p>
                      <a:r>
                        <a:rPr lang="en-GB" b="0"/>
                        <a:t>Groundwater </a:t>
                      </a:r>
                    </a:p>
                  </a:txBody>
                  <a:tcPr/>
                </a:tc>
                <a:tc>
                  <a:txBody>
                    <a:bodyPr/>
                    <a:lstStyle/>
                    <a:p>
                      <a:pPr algn="r"/>
                      <a:r>
                        <a:rPr lang="en-GB" b="0"/>
                        <a:t>68 %</a:t>
                      </a:r>
                    </a:p>
                    <a:p>
                      <a:pPr algn="l"/>
                      <a:r>
                        <a:rPr lang="en-GB" b="0"/>
                        <a:t>at ‘good’ status</a:t>
                      </a:r>
                    </a:p>
                  </a:txBody>
                  <a:tcPr/>
                </a:tc>
                <a:tc>
                  <a:txBody>
                    <a:bodyPr/>
                    <a:lstStyle/>
                    <a:p>
                      <a:pPr algn="r"/>
                      <a:r>
                        <a:rPr lang="en-GB" b="0"/>
                        <a:t>71 %</a:t>
                      </a:r>
                    </a:p>
                    <a:p>
                      <a:pPr algn="l"/>
                      <a:r>
                        <a:rPr lang="en-GB" b="0"/>
                        <a:t>at ‘good’ status</a:t>
                      </a:r>
                    </a:p>
                  </a:txBody>
                  <a:tcPr/>
                </a:tc>
                <a:extLst>
                  <a:ext uri="{0D108BD9-81ED-4DB2-BD59-A6C34878D82A}">
                    <a16:rowId xmlns:a16="http://schemas.microsoft.com/office/drawing/2014/main" val="10001"/>
                  </a:ext>
                </a:extLst>
              </a:tr>
            </a:tbl>
          </a:graphicData>
        </a:graphic>
      </p:graphicFrame>
      <p:sp>
        <p:nvSpPr>
          <p:cNvPr id="21" name="Content Placeholder 2"/>
          <p:cNvSpPr txBox="1">
            <a:spLocks/>
          </p:cNvSpPr>
          <p:nvPr/>
        </p:nvSpPr>
        <p:spPr bwMode="auto">
          <a:xfrm>
            <a:off x="242889" y="4241937"/>
            <a:ext cx="11772900" cy="158417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0000"/>
                </a:solidFill>
                <a:effectLst/>
                <a:uLnTx/>
                <a:uFillTx/>
                <a:latin typeface="Arial"/>
                <a:ea typeface="ＭＳ Ｐゴシック" charset="-128"/>
              </a:rPr>
              <a:t>~</a:t>
            </a:r>
            <a:r>
              <a:rPr kumimoji="0" lang="en-GB" sz="2000" b="0" i="0" u="none" strike="noStrike" kern="0" cap="none" spc="0" normalizeH="0" baseline="0" noProof="0" dirty="0">
                <a:ln>
                  <a:noFill/>
                </a:ln>
                <a:solidFill>
                  <a:srgbClr val="000000"/>
                </a:solidFill>
                <a:effectLst/>
                <a:uLnTx/>
                <a:uFillTx/>
                <a:latin typeface="Arial"/>
                <a:ea typeface="ＭＳ Ｐゴシック" charset="-128"/>
              </a:rPr>
              <a:t>half of groundwater bodies have no monitoring, hence default status is good</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2000" b="0" i="0" u="none" strike="noStrike" kern="0" cap="none" spc="0" normalizeH="0" baseline="0" noProof="0" dirty="0">
                <a:ln>
                  <a:noFill/>
                </a:ln>
                <a:solidFill>
                  <a:srgbClr val="000000"/>
                </a:solidFill>
                <a:effectLst/>
                <a:uLnTx/>
                <a:uFillTx/>
                <a:latin typeface="Arial"/>
                <a:ea typeface="ＭＳ Ｐゴシック" charset="-128"/>
              </a:rPr>
              <a:t>Dependency on 3</a:t>
            </a:r>
            <a:r>
              <a:rPr kumimoji="0" lang="en-GB" sz="2000" b="0" i="0" u="none" strike="noStrike" kern="0" cap="none" spc="0" normalizeH="0" baseline="30000" noProof="0" dirty="0">
                <a:ln>
                  <a:noFill/>
                </a:ln>
                <a:solidFill>
                  <a:srgbClr val="000000"/>
                </a:solidFill>
                <a:effectLst/>
                <a:uLnTx/>
                <a:uFillTx/>
                <a:latin typeface="Arial"/>
                <a:ea typeface="ＭＳ Ｐゴシック" charset="-128"/>
              </a:rPr>
              <a:t>rd</a:t>
            </a:r>
            <a:r>
              <a:rPr kumimoji="0" lang="en-GB" sz="2000" b="0" i="0" u="none" strike="noStrike" kern="0" cap="none" spc="0" normalizeH="0" baseline="0" noProof="0" dirty="0">
                <a:ln>
                  <a:noFill/>
                </a:ln>
                <a:solidFill>
                  <a:srgbClr val="000000"/>
                </a:solidFill>
                <a:effectLst/>
                <a:uLnTx/>
                <a:uFillTx/>
                <a:latin typeface="Arial"/>
                <a:ea typeface="ＭＳ Ｐゴシック" charset="-128"/>
              </a:rPr>
              <a:t> party borehole owners, as currently no public water supply from groundwater (apart from one on </a:t>
            </a:r>
            <a:r>
              <a:rPr kumimoji="0" lang="en-GB" sz="2000" b="0" i="0" u="none" strike="noStrike" kern="0" cap="none" spc="0" normalizeH="0" baseline="0" noProof="0" dirty="0" err="1">
                <a:ln>
                  <a:noFill/>
                </a:ln>
                <a:solidFill>
                  <a:srgbClr val="000000"/>
                </a:solidFill>
                <a:effectLst/>
                <a:uLnTx/>
                <a:uFillTx/>
                <a:latin typeface="Arial"/>
                <a:ea typeface="ＭＳ Ｐゴシック" charset="-128"/>
              </a:rPr>
              <a:t>Rathlin</a:t>
            </a:r>
            <a:r>
              <a:rPr kumimoji="0" lang="en-GB" sz="2000" b="0" i="0" u="none" strike="noStrike" kern="0" cap="none" spc="0" normalizeH="0" baseline="0" noProof="0" dirty="0">
                <a:ln>
                  <a:noFill/>
                </a:ln>
                <a:solidFill>
                  <a:srgbClr val="000000"/>
                </a:solidFill>
                <a:effectLst/>
                <a:uLnTx/>
                <a:uFillTx/>
                <a:latin typeface="Arial"/>
                <a:ea typeface="ＭＳ Ｐゴシック" charset="-128"/>
              </a:rPr>
              <a:t> Island off the north coast) </a:t>
            </a:r>
          </a:p>
        </p:txBody>
      </p:sp>
      <p:graphicFrame>
        <p:nvGraphicFramePr>
          <p:cNvPr id="3" name="Diagram 2">
            <a:extLst>
              <a:ext uri="{FF2B5EF4-FFF2-40B4-BE49-F238E27FC236}">
                <a16:creationId xmlns:a16="http://schemas.microsoft.com/office/drawing/2014/main" id="{5B814114-D175-3894-19A7-FE626696E66E}"/>
              </a:ext>
            </a:extLst>
          </p:cNvPr>
          <p:cNvGraphicFramePr/>
          <p:nvPr/>
        </p:nvGraphicFramePr>
        <p:xfrm>
          <a:off x="0" y="5247777"/>
          <a:ext cx="12192000" cy="1944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5798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511" y="-83942"/>
            <a:ext cx="7391400" cy="762000"/>
          </a:xfrm>
        </p:spPr>
        <p:txBody>
          <a:bodyPr/>
          <a:lstStyle/>
          <a:p>
            <a:r>
              <a:rPr lang="en-GB" sz="3200" dirty="0">
                <a:solidFill>
                  <a:srgbClr val="333399"/>
                </a:solidFill>
              </a:rPr>
              <a:t>Nutrient pressures</a:t>
            </a:r>
          </a:p>
        </p:txBody>
      </p:sp>
      <p:sp>
        <p:nvSpPr>
          <p:cNvPr id="7" name="Rectangle 6"/>
          <p:cNvSpPr/>
          <p:nvPr/>
        </p:nvSpPr>
        <p:spPr bwMode="auto">
          <a:xfrm>
            <a:off x="0" y="5308205"/>
            <a:ext cx="12192000" cy="14291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pic>
        <p:nvPicPr>
          <p:cNvPr id="10" name="Picture 3">
            <a:extLst>
              <a:ext uri="{FF2B5EF4-FFF2-40B4-BE49-F238E27FC236}">
                <a16:creationId xmlns:a16="http://schemas.microsoft.com/office/drawing/2014/main" id="{A78AFD40-637E-EFBF-2ABD-81D26EE1283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07323" y="552069"/>
            <a:ext cx="1906588" cy="6919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B5424EE5-A07F-FFB3-3329-543156F9F8B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90853" y="2321060"/>
            <a:ext cx="2243053" cy="6919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14">
            <a:extLst>
              <a:ext uri="{FF2B5EF4-FFF2-40B4-BE49-F238E27FC236}">
                <a16:creationId xmlns:a16="http://schemas.microsoft.com/office/drawing/2014/main" id="{F6FFC172-1216-D23F-067D-498664F7054E}"/>
              </a:ext>
            </a:extLst>
          </p:cNvPr>
          <p:cNvPicPr>
            <a:picLocks noChangeAspect="1"/>
          </p:cNvPicPr>
          <p:nvPr/>
        </p:nvPicPr>
        <p:blipFill>
          <a:blip r:embed="rId6"/>
          <a:stretch>
            <a:fillRect/>
          </a:stretch>
        </p:blipFill>
        <p:spPr>
          <a:xfrm>
            <a:off x="8400256" y="1355697"/>
            <a:ext cx="2533650" cy="933450"/>
          </a:xfrm>
          <a:prstGeom prst="rect">
            <a:avLst/>
          </a:prstGeom>
        </p:spPr>
      </p:pic>
      <p:sp>
        <p:nvSpPr>
          <p:cNvPr id="3" name="TextBox 2">
            <a:extLst>
              <a:ext uri="{FF2B5EF4-FFF2-40B4-BE49-F238E27FC236}">
                <a16:creationId xmlns:a16="http://schemas.microsoft.com/office/drawing/2014/main" id="{65595C4D-BAA9-B2D3-074B-AC4F6701E3DC}"/>
              </a:ext>
            </a:extLst>
          </p:cNvPr>
          <p:cNvSpPr txBox="1"/>
          <p:nvPr/>
        </p:nvSpPr>
        <p:spPr>
          <a:xfrm>
            <a:off x="8690853" y="3317931"/>
            <a:ext cx="2088356"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Credit: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a:ea typeface="+mn-ea"/>
                <a:cs typeface="+mn-cs"/>
              </a:rPr>
              <a:t>Aine</a:t>
            </a:r>
            <a:r>
              <a:rPr kumimoji="0" lang="en-GB" sz="2400" b="0" i="0" u="none" strike="noStrike" kern="1200" cap="none" spc="0" normalizeH="0" baseline="0" noProof="0" dirty="0">
                <a:ln>
                  <a:noFill/>
                </a:ln>
                <a:solidFill>
                  <a:srgbClr val="000000"/>
                </a:solidFill>
                <a:effectLst/>
                <a:uLnTx/>
                <a:uFillTx/>
                <a:latin typeface="Arial"/>
                <a:ea typeface="+mn-ea"/>
                <a:cs typeface="+mn-cs"/>
              </a:rPr>
              <a:t> Anderson, QUB</a:t>
            </a:r>
          </a:p>
        </p:txBody>
      </p:sp>
      <p:pic>
        <p:nvPicPr>
          <p:cNvPr id="5" name="Picture 4">
            <a:extLst>
              <a:ext uri="{FF2B5EF4-FFF2-40B4-BE49-F238E27FC236}">
                <a16:creationId xmlns:a16="http://schemas.microsoft.com/office/drawing/2014/main" id="{9C43667B-24F2-01D4-D632-988E9377FA56}"/>
              </a:ext>
            </a:extLst>
          </p:cNvPr>
          <p:cNvPicPr>
            <a:picLocks noChangeAspect="1"/>
          </p:cNvPicPr>
          <p:nvPr/>
        </p:nvPicPr>
        <p:blipFill rotWithShape="1">
          <a:blip r:embed="rId7"/>
          <a:srcRect l="10625" r="18779" b="8652"/>
          <a:stretch/>
        </p:blipFill>
        <p:spPr>
          <a:xfrm>
            <a:off x="514350" y="170695"/>
            <a:ext cx="7227466" cy="5699628"/>
          </a:xfrm>
          <a:prstGeom prst="rect">
            <a:avLst/>
          </a:prstGeom>
        </p:spPr>
      </p:pic>
      <p:pic>
        <p:nvPicPr>
          <p:cNvPr id="8" name="Picture 7">
            <a:extLst>
              <a:ext uri="{FF2B5EF4-FFF2-40B4-BE49-F238E27FC236}">
                <a16:creationId xmlns:a16="http://schemas.microsoft.com/office/drawing/2014/main" id="{E260B8B6-52A6-68DC-3E72-A66562187F8E}"/>
              </a:ext>
            </a:extLst>
          </p:cNvPr>
          <p:cNvPicPr>
            <a:picLocks noChangeAspect="1"/>
          </p:cNvPicPr>
          <p:nvPr/>
        </p:nvPicPr>
        <p:blipFill>
          <a:blip r:embed="rId8"/>
          <a:stretch>
            <a:fillRect/>
          </a:stretch>
        </p:blipFill>
        <p:spPr>
          <a:xfrm>
            <a:off x="514350" y="157632"/>
            <a:ext cx="2149579" cy="2131515"/>
          </a:xfrm>
          <a:prstGeom prst="rect">
            <a:avLst/>
          </a:prstGeom>
        </p:spPr>
      </p:pic>
      <p:graphicFrame>
        <p:nvGraphicFramePr>
          <p:cNvPr id="6" name="Diagram 5">
            <a:extLst>
              <a:ext uri="{FF2B5EF4-FFF2-40B4-BE49-F238E27FC236}">
                <a16:creationId xmlns:a16="http://schemas.microsoft.com/office/drawing/2014/main" id="{DA58CB8D-1452-BBFC-4875-E48386569845}"/>
              </a:ext>
            </a:extLst>
          </p:cNvPr>
          <p:cNvGraphicFramePr/>
          <p:nvPr/>
        </p:nvGraphicFramePr>
        <p:xfrm>
          <a:off x="157162" y="5261595"/>
          <a:ext cx="11877675" cy="16380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733351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F9338E7-2332-8908-1D35-948C6E9F6F5F}"/>
              </a:ext>
            </a:extLst>
          </p:cNvPr>
          <p:cNvSpPr>
            <a:spLocks noGrp="1"/>
          </p:cNvSpPr>
          <p:nvPr>
            <p:ph type="title"/>
          </p:nvPr>
        </p:nvSpPr>
        <p:spPr>
          <a:xfrm>
            <a:off x="839788" y="187325"/>
            <a:ext cx="3932237" cy="1600200"/>
          </a:xfrm>
        </p:spPr>
        <p:txBody>
          <a:bodyPr>
            <a:normAutofit/>
          </a:bodyPr>
          <a:lstStyle/>
          <a:p>
            <a:r>
              <a:rPr lang="en-US" sz="4000" dirty="0"/>
              <a:t>How did we get here?</a:t>
            </a:r>
          </a:p>
        </p:txBody>
      </p:sp>
      <p:pic>
        <p:nvPicPr>
          <p:cNvPr id="6" name="Picture 5">
            <a:extLst>
              <a:ext uri="{FF2B5EF4-FFF2-40B4-BE49-F238E27FC236}">
                <a16:creationId xmlns:a16="http://schemas.microsoft.com/office/drawing/2014/main" id="{BD983ECC-8771-55F2-70AE-A860AD6C3344}"/>
              </a:ext>
            </a:extLst>
          </p:cNvPr>
          <p:cNvPicPr>
            <a:picLocks noChangeAspect="1"/>
          </p:cNvPicPr>
          <p:nvPr/>
        </p:nvPicPr>
        <p:blipFill>
          <a:blip r:embed="rId2"/>
          <a:stretch>
            <a:fillRect/>
          </a:stretch>
        </p:blipFill>
        <p:spPr>
          <a:xfrm>
            <a:off x="405594" y="1602832"/>
            <a:ext cx="4366431" cy="4258218"/>
          </a:xfrm>
          <a:prstGeom prst="rect">
            <a:avLst/>
          </a:prstGeom>
        </p:spPr>
      </p:pic>
      <p:sp>
        <p:nvSpPr>
          <p:cNvPr id="7" name="Content Placeholder 6">
            <a:extLst>
              <a:ext uri="{FF2B5EF4-FFF2-40B4-BE49-F238E27FC236}">
                <a16:creationId xmlns:a16="http://schemas.microsoft.com/office/drawing/2014/main" id="{B30C24FF-2F30-8750-F733-C2ACB6074B8C}"/>
              </a:ext>
            </a:extLst>
          </p:cNvPr>
          <p:cNvSpPr>
            <a:spLocks noGrp="1"/>
          </p:cNvSpPr>
          <p:nvPr>
            <p:ph idx="1"/>
          </p:nvPr>
        </p:nvSpPr>
        <p:spPr>
          <a:xfrm>
            <a:off x="5183188" y="987425"/>
            <a:ext cx="6172200" cy="4873625"/>
          </a:xfrm>
          <a:prstGeom prst="rect">
            <a:avLst/>
          </a:prstGeom>
          <a:solidFill>
            <a:srgbClr val="FFFFFF"/>
          </a:solidFill>
          <a:ln>
            <a:solidFill>
              <a:srgbClr val="8E93C4"/>
            </a:solidFill>
          </a:ln>
          <a:effectLst>
            <a:outerShdw blurRad="88900" sx="103000" sy="103000" algn="ctr" rotWithShape="0">
              <a:srgbClr val="8E93C4">
                <a:alpha val="33000"/>
              </a:srgbClr>
            </a:outerShdw>
          </a:effectLst>
        </p:spPr>
        <p:style>
          <a:lnRef idx="1">
            <a:schemeClr val="accent1"/>
          </a:lnRef>
          <a:fillRef idx="3">
            <a:schemeClr val="accent1"/>
          </a:fillRef>
          <a:effectRef idx="2">
            <a:schemeClr val="accent1"/>
          </a:effectRef>
          <a:fontRef idx="minor">
            <a:schemeClr val="lt1"/>
          </a:fontRef>
        </p:style>
        <p:txBody>
          <a:bodyPr wrap="square" rIns="0" rtlCol="0" anchor="ctr">
            <a:spAutoFit/>
          </a:bodyPr>
          <a:lstStyle/>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Support of the NI Executive, the Government of Ireland, the UK Government and the European Union.</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Building upon previous PEACE &amp; INTERREG programmes. </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Renewed focus on peace and reconciliation.</a:t>
            </a:r>
          </a:p>
          <a:p>
            <a:pPr marL="0" marR="0" lvl="0" indent="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Ensuring all projects contribute to cross-border and economic and territorial development.</a:t>
            </a:r>
          </a:p>
        </p:txBody>
      </p:sp>
      <p:sp>
        <p:nvSpPr>
          <p:cNvPr id="8" name="TextBox 7">
            <a:extLst>
              <a:ext uri="{FF2B5EF4-FFF2-40B4-BE49-F238E27FC236}">
                <a16:creationId xmlns:a16="http://schemas.microsoft.com/office/drawing/2014/main" id="{E381FFF0-1A0F-A572-AB42-AE5580BB4EB5}"/>
              </a:ext>
            </a:extLst>
          </p:cNvPr>
          <p:cNvSpPr txBox="1"/>
          <p:nvPr/>
        </p:nvSpPr>
        <p:spPr>
          <a:xfrm>
            <a:off x="2056745" y="4687928"/>
            <a:ext cx="2715280" cy="765096"/>
          </a:xfrm>
          <a:prstGeom prst="roundRect">
            <a:avLst>
              <a:gd name="adj" fmla="val 27184"/>
            </a:avLst>
          </a:prstGeom>
          <a:solidFill>
            <a:srgbClr val="F4D667"/>
          </a:solidFill>
          <a:ln>
            <a:solidFill>
              <a:srgbClr val="555CA4"/>
            </a:solidFill>
          </a:ln>
          <a:effectLst>
            <a:outerShdw blurRad="50800" dist="38100" dir="2700000" algn="tl" rotWithShape="0">
              <a:srgbClr val="8E93C4">
                <a:alpha val="40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45CA3"/>
                </a:solidFill>
                <a:effectLst/>
                <a:uLnTx/>
                <a:uFillTx/>
                <a:latin typeface="Arial" panose="020B0604020202020204" pitchFamily="34" charset="0"/>
                <a:ea typeface="+mn-ea"/>
                <a:cs typeface="Arial" panose="020B0604020202020204" pitchFamily="34" charset="0"/>
              </a:rPr>
              <a:t>The Peace Bridge Derry-Londonderry </a:t>
            </a:r>
          </a:p>
        </p:txBody>
      </p:sp>
    </p:spTree>
    <p:extLst>
      <p:ext uri="{BB962C8B-B14F-4D97-AF65-F5344CB8AC3E}">
        <p14:creationId xmlns:p14="http://schemas.microsoft.com/office/powerpoint/2010/main" val="1548058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273824"/>
            <a:ext cx="12192000" cy="15841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6" name="Picture 5">
            <a:extLst>
              <a:ext uri="{FF2B5EF4-FFF2-40B4-BE49-F238E27FC236}">
                <a16:creationId xmlns:a16="http://schemas.microsoft.com/office/drawing/2014/main" id="{A52EA836-178A-2F12-8219-6B32F6AA31FC}"/>
              </a:ext>
            </a:extLst>
          </p:cNvPr>
          <p:cNvPicPr>
            <a:picLocks noChangeAspect="1"/>
          </p:cNvPicPr>
          <p:nvPr/>
        </p:nvPicPr>
        <p:blipFill rotWithShape="1">
          <a:blip r:embed="rId3"/>
          <a:srcRect l="14301" t="19551" r="5903" b="12200"/>
          <a:stretch/>
        </p:blipFill>
        <p:spPr>
          <a:xfrm>
            <a:off x="4191000" y="661324"/>
            <a:ext cx="8001000" cy="5287957"/>
          </a:xfrm>
          <a:prstGeom prst="rect">
            <a:avLst/>
          </a:prstGeom>
        </p:spPr>
      </p:pic>
      <p:sp>
        <p:nvSpPr>
          <p:cNvPr id="2" name="Title 1"/>
          <p:cNvSpPr>
            <a:spLocks noGrp="1"/>
          </p:cNvSpPr>
          <p:nvPr>
            <p:ph type="title"/>
          </p:nvPr>
        </p:nvSpPr>
        <p:spPr>
          <a:xfrm>
            <a:off x="254299" y="630981"/>
            <a:ext cx="3479501" cy="2798019"/>
          </a:xfrm>
        </p:spPr>
        <p:txBody>
          <a:bodyPr/>
          <a:lstStyle/>
          <a:p>
            <a:r>
              <a:rPr lang="en-GB" sz="3200" dirty="0">
                <a:solidFill>
                  <a:srgbClr val="333399"/>
                </a:solidFill>
              </a:rPr>
              <a:t>AD plant locations (2021)</a:t>
            </a:r>
          </a:p>
        </p:txBody>
      </p:sp>
      <p:graphicFrame>
        <p:nvGraphicFramePr>
          <p:cNvPr id="3" name="Diagram 2">
            <a:extLst>
              <a:ext uri="{FF2B5EF4-FFF2-40B4-BE49-F238E27FC236}">
                <a16:creationId xmlns:a16="http://schemas.microsoft.com/office/drawing/2014/main" id="{292B58B5-12DF-6D16-14DC-CAC244A030C4}"/>
              </a:ext>
            </a:extLst>
          </p:cNvPr>
          <p:cNvGraphicFramePr/>
          <p:nvPr/>
        </p:nvGraphicFramePr>
        <p:xfrm>
          <a:off x="254299" y="5404587"/>
          <a:ext cx="9284988" cy="1584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700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631504" y="5373216"/>
            <a:ext cx="8928992"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10" name="Picture 9">
            <a:extLst>
              <a:ext uri="{FF2B5EF4-FFF2-40B4-BE49-F238E27FC236}">
                <a16:creationId xmlns:a16="http://schemas.microsoft.com/office/drawing/2014/main" id="{F9DB94AA-2A2D-59D1-75A2-3040B733976D}"/>
              </a:ext>
            </a:extLst>
          </p:cNvPr>
          <p:cNvPicPr>
            <a:picLocks noChangeAspect="1"/>
          </p:cNvPicPr>
          <p:nvPr/>
        </p:nvPicPr>
        <p:blipFill rotWithShape="1">
          <a:blip r:embed="rId3"/>
          <a:srcRect l="10236" r="4953" b="1299"/>
          <a:stretch/>
        </p:blipFill>
        <p:spPr>
          <a:xfrm>
            <a:off x="1387132" y="260650"/>
            <a:ext cx="6077924" cy="5472608"/>
          </a:xfrm>
          <a:prstGeom prst="rect">
            <a:avLst/>
          </a:prstGeom>
        </p:spPr>
      </p:pic>
      <p:pic>
        <p:nvPicPr>
          <p:cNvPr id="11" name="Picture 4">
            <a:extLst>
              <a:ext uri="{FF2B5EF4-FFF2-40B4-BE49-F238E27FC236}">
                <a16:creationId xmlns:a16="http://schemas.microsoft.com/office/drawing/2014/main" id="{6B45DB80-9748-6DAF-F72D-AB627B6403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65907" y="846373"/>
            <a:ext cx="2243053" cy="6919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TextBox 11">
            <a:extLst>
              <a:ext uri="{FF2B5EF4-FFF2-40B4-BE49-F238E27FC236}">
                <a16:creationId xmlns:a16="http://schemas.microsoft.com/office/drawing/2014/main" id="{F63CECAA-56FB-54DF-A438-C4BFB762D184}"/>
              </a:ext>
            </a:extLst>
          </p:cNvPr>
          <p:cNvSpPr txBox="1"/>
          <p:nvPr/>
        </p:nvSpPr>
        <p:spPr>
          <a:xfrm>
            <a:off x="7830883" y="1622686"/>
            <a:ext cx="2419144"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98A5"/>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https://www.afbini.gov.uk/sites/afbini.gov.uk/files/publications/RePhoKUs%20report%20October%202020x.pdf</a:t>
            </a:r>
            <a:r>
              <a:rPr kumimoji="0" lang="en-GB" sz="2400" b="0" i="0" u="none" strike="noStrike" kern="1200" cap="none" spc="0" normalizeH="0" baseline="0" noProof="0" dirty="0">
                <a:ln>
                  <a:noFill/>
                </a:ln>
                <a:solidFill>
                  <a:srgbClr val="0098A5"/>
                </a:solidFill>
                <a:effectLst/>
                <a:uLnTx/>
                <a:uFillTx/>
                <a:latin typeface="Arial"/>
                <a:ea typeface="+mn-ea"/>
                <a:cs typeface="+mn-cs"/>
              </a:rPr>
              <a:t> </a:t>
            </a:r>
          </a:p>
        </p:txBody>
      </p:sp>
      <p:graphicFrame>
        <p:nvGraphicFramePr>
          <p:cNvPr id="3" name="Diagram 2">
            <a:extLst>
              <a:ext uri="{FF2B5EF4-FFF2-40B4-BE49-F238E27FC236}">
                <a16:creationId xmlns:a16="http://schemas.microsoft.com/office/drawing/2014/main" id="{AF8D8F31-8B97-C636-0396-D67A4DAA0B07}"/>
              </a:ext>
            </a:extLst>
          </p:cNvPr>
          <p:cNvGraphicFramePr/>
          <p:nvPr/>
        </p:nvGraphicFramePr>
        <p:xfrm>
          <a:off x="152400" y="5733258"/>
          <a:ext cx="12039600" cy="10500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itle 1"/>
          <p:cNvSpPr>
            <a:spLocks noGrp="1"/>
          </p:cNvSpPr>
          <p:nvPr>
            <p:ph type="title" idx="4294967295"/>
          </p:nvPr>
        </p:nvSpPr>
        <p:spPr>
          <a:xfrm>
            <a:off x="374507" y="74712"/>
            <a:ext cx="7391400" cy="762000"/>
          </a:xfrm>
        </p:spPr>
        <p:txBody>
          <a:bodyPr/>
          <a:lstStyle/>
          <a:p>
            <a:r>
              <a:rPr lang="en-GB" sz="3200" dirty="0">
                <a:solidFill>
                  <a:srgbClr val="333399"/>
                </a:solidFill>
              </a:rPr>
              <a:t>Excess P lost to water environment</a:t>
            </a:r>
          </a:p>
        </p:txBody>
      </p:sp>
    </p:spTree>
    <p:extLst>
      <p:ext uri="{BB962C8B-B14F-4D97-AF65-F5344CB8AC3E}">
        <p14:creationId xmlns:p14="http://schemas.microsoft.com/office/powerpoint/2010/main" val="3285395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116632"/>
            <a:ext cx="9144000" cy="762000"/>
          </a:xfrm>
        </p:spPr>
        <p:txBody>
          <a:bodyPr/>
          <a:lstStyle/>
          <a:p>
            <a:r>
              <a:rPr lang="en-GB" sz="3600" dirty="0">
                <a:solidFill>
                  <a:srgbClr val="333399"/>
                </a:solidFill>
              </a:rPr>
              <a:t>Water</a:t>
            </a:r>
            <a:r>
              <a:rPr lang="en-GB" sz="3200" dirty="0">
                <a:solidFill>
                  <a:srgbClr val="333399"/>
                </a:solidFill>
              </a:rPr>
              <a:t> </a:t>
            </a:r>
            <a:r>
              <a:rPr lang="en-GB" sz="3600" dirty="0">
                <a:solidFill>
                  <a:srgbClr val="333399"/>
                </a:solidFill>
              </a:rPr>
              <a:t>Policy</a:t>
            </a: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76225" y="878632"/>
            <a:ext cx="1608137" cy="892175"/>
          </a:xfrm>
          <a:prstGeom prst="rect">
            <a:avLst/>
          </a:prstGeom>
        </p:spPr>
      </p:pic>
      <p:sp>
        <p:nvSpPr>
          <p:cNvPr id="7" name="Rectangle 6"/>
          <p:cNvSpPr/>
          <p:nvPr/>
        </p:nvSpPr>
        <p:spPr bwMode="auto">
          <a:xfrm>
            <a:off x="0" y="5388720"/>
            <a:ext cx="10560496" cy="1469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5" name="Picture 4" descr="Diagram&#10;&#10;Description automatically generated">
            <a:extLst>
              <a:ext uri="{FF2B5EF4-FFF2-40B4-BE49-F238E27FC236}">
                <a16:creationId xmlns:a16="http://schemas.microsoft.com/office/drawing/2014/main" id="{7DAA7E7F-F840-045B-F896-49B6F85AD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7155" y="-178688"/>
            <a:ext cx="6408496" cy="6508096"/>
          </a:xfrm>
          <a:prstGeom prst="rect">
            <a:avLst/>
          </a:prstGeom>
        </p:spPr>
      </p:pic>
      <p:graphicFrame>
        <p:nvGraphicFramePr>
          <p:cNvPr id="3" name="Diagram 2">
            <a:extLst>
              <a:ext uri="{FF2B5EF4-FFF2-40B4-BE49-F238E27FC236}">
                <a16:creationId xmlns:a16="http://schemas.microsoft.com/office/drawing/2014/main" id="{D7C9EADD-A038-879D-76B7-151D59F3D2FF}"/>
              </a:ext>
            </a:extLst>
          </p:cNvPr>
          <p:cNvGraphicFramePr/>
          <p:nvPr/>
        </p:nvGraphicFramePr>
        <p:xfrm>
          <a:off x="0" y="6027792"/>
          <a:ext cx="12192000" cy="7683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83264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304" y="98057"/>
            <a:ext cx="9144000" cy="762000"/>
          </a:xfrm>
        </p:spPr>
        <p:txBody>
          <a:bodyPr/>
          <a:lstStyle/>
          <a:p>
            <a:r>
              <a:rPr lang="en-GB" sz="3600" dirty="0">
                <a:solidFill>
                  <a:srgbClr val="333399"/>
                </a:solidFill>
              </a:rPr>
              <a:t>Available information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7" name="Rectangle 6"/>
          <p:cNvSpPr/>
          <p:nvPr/>
        </p:nvSpPr>
        <p:spPr bwMode="auto">
          <a:xfrm>
            <a:off x="35496" y="5275682"/>
            <a:ext cx="12192000" cy="124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3" name="TextBox 2">
            <a:extLst>
              <a:ext uri="{FF2B5EF4-FFF2-40B4-BE49-F238E27FC236}">
                <a16:creationId xmlns:a16="http://schemas.microsoft.com/office/drawing/2014/main" id="{306AAF49-E505-5EB9-29EF-8E7602433EAF}"/>
              </a:ext>
            </a:extLst>
          </p:cNvPr>
          <p:cNvSpPr txBox="1"/>
          <p:nvPr/>
        </p:nvSpPr>
        <p:spPr>
          <a:xfrm>
            <a:off x="3071812" y="985659"/>
            <a:ext cx="7596187" cy="44627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24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Data for down load from Open Data</a:t>
            </a:r>
          </a:p>
          <a:p>
            <a:pPr marL="0" marR="0" lvl="0" indent="0" algn="l" defTabSz="914400" rtl="0" eaLnBrk="0" fontAlgn="base" latinLnBrk="0" hangingPunct="0">
              <a:lnSpc>
                <a:spcPct val="100000"/>
              </a:lnSpc>
              <a:spcBef>
                <a:spcPct val="0"/>
              </a:spcBef>
              <a:spcAft>
                <a:spcPts val="24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DAERA/ Northern Ireland Environment Agency map viewers</a:t>
            </a:r>
          </a:p>
          <a:p>
            <a:pPr marL="0" marR="0" lvl="0" indent="0" algn="l" defTabSz="914400" rtl="0" eaLnBrk="0" fontAlgn="base" latinLnBrk="0" hangingPunct="0">
              <a:lnSpc>
                <a:spcPct val="100000"/>
              </a:lnSpc>
              <a:spcBef>
                <a:spcPct val="0"/>
              </a:spcBef>
              <a:spcAft>
                <a:spcPts val="24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Data layers/ shapefiles with status and element information</a:t>
            </a:r>
          </a:p>
          <a:p>
            <a:pPr marL="0" marR="0" lvl="0" indent="0" algn="l" defTabSz="914400" rtl="0" eaLnBrk="0" fontAlgn="base" latinLnBrk="0" hangingPunct="0">
              <a:lnSpc>
                <a:spcPct val="100000"/>
              </a:lnSpc>
              <a:spcBef>
                <a:spcPct val="0"/>
              </a:spcBef>
              <a:spcAft>
                <a:spcPts val="240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a:ea typeface="+mn-ea"/>
                <a:cs typeface="+mn-cs"/>
              </a:rPr>
              <a:t>request information through SEUPB who will re-direct it to Integrated Catchment Planning team</a:t>
            </a:r>
          </a:p>
        </p:txBody>
      </p:sp>
      <p:pic>
        <p:nvPicPr>
          <p:cNvPr id="6" name="Picture 5">
            <a:extLst>
              <a:ext uri="{FF2B5EF4-FFF2-40B4-BE49-F238E27FC236}">
                <a16:creationId xmlns:a16="http://schemas.microsoft.com/office/drawing/2014/main" id="{DBA9747B-BE63-D92C-CE8D-8EA5C3F0034B}"/>
              </a:ext>
            </a:extLst>
          </p:cNvPr>
          <p:cNvPicPr>
            <a:picLocks noChangeAspect="1"/>
          </p:cNvPicPr>
          <p:nvPr/>
        </p:nvPicPr>
        <p:blipFill rotWithShape="1">
          <a:blip r:embed="rId4"/>
          <a:srcRect t="13474"/>
          <a:stretch/>
        </p:blipFill>
        <p:spPr>
          <a:xfrm>
            <a:off x="1010911" y="985659"/>
            <a:ext cx="2060901" cy="668705"/>
          </a:xfrm>
          <a:prstGeom prst="rect">
            <a:avLst/>
          </a:prstGeom>
        </p:spPr>
      </p:pic>
      <p:pic>
        <p:nvPicPr>
          <p:cNvPr id="10" name="Picture 9">
            <a:extLst>
              <a:ext uri="{FF2B5EF4-FFF2-40B4-BE49-F238E27FC236}">
                <a16:creationId xmlns:a16="http://schemas.microsoft.com/office/drawing/2014/main" id="{52555D39-44C7-C70F-75B8-DA3F85288B99}"/>
              </a:ext>
            </a:extLst>
          </p:cNvPr>
          <p:cNvPicPr>
            <a:picLocks noChangeAspect="1"/>
          </p:cNvPicPr>
          <p:nvPr/>
        </p:nvPicPr>
        <p:blipFill>
          <a:blip r:embed="rId5"/>
          <a:stretch>
            <a:fillRect/>
          </a:stretch>
        </p:blipFill>
        <p:spPr>
          <a:xfrm>
            <a:off x="1532346" y="2890084"/>
            <a:ext cx="1018031" cy="923330"/>
          </a:xfrm>
          <a:prstGeom prst="rect">
            <a:avLst/>
          </a:prstGeom>
        </p:spPr>
      </p:pic>
      <p:pic>
        <p:nvPicPr>
          <p:cNvPr id="12" name="Picture 11">
            <a:extLst>
              <a:ext uri="{FF2B5EF4-FFF2-40B4-BE49-F238E27FC236}">
                <a16:creationId xmlns:a16="http://schemas.microsoft.com/office/drawing/2014/main" id="{18F992CF-A5B0-F001-4B33-F4428B77FAB6}"/>
              </a:ext>
            </a:extLst>
          </p:cNvPr>
          <p:cNvPicPr>
            <a:picLocks noChangeAspect="1"/>
          </p:cNvPicPr>
          <p:nvPr/>
        </p:nvPicPr>
        <p:blipFill>
          <a:blip r:embed="rId6"/>
          <a:stretch>
            <a:fillRect/>
          </a:stretch>
        </p:blipFill>
        <p:spPr>
          <a:xfrm>
            <a:off x="1453289" y="1710579"/>
            <a:ext cx="1176146" cy="923330"/>
          </a:xfrm>
          <a:prstGeom prst="rect">
            <a:avLst/>
          </a:prstGeom>
        </p:spPr>
      </p:pic>
      <p:sp>
        <p:nvSpPr>
          <p:cNvPr id="13" name="Rectangle 12">
            <a:extLst>
              <a:ext uri="{FF2B5EF4-FFF2-40B4-BE49-F238E27FC236}">
                <a16:creationId xmlns:a16="http://schemas.microsoft.com/office/drawing/2014/main" id="{DD970FA6-1C82-E1D2-91B4-22F2906DE541}"/>
              </a:ext>
            </a:extLst>
          </p:cNvPr>
          <p:cNvSpPr/>
          <p:nvPr/>
        </p:nvSpPr>
        <p:spPr>
          <a:xfrm>
            <a:off x="1412304" y="4037073"/>
            <a:ext cx="1330896" cy="923330"/>
          </a:xfrm>
          <a:prstGeom prst="rect">
            <a:avLst/>
          </a:prstGeom>
          <a:noFill/>
          <a:ln>
            <a:noFill/>
          </a:ln>
          <a:effectLst>
            <a:glow rad="63500">
              <a:schemeClr val="accent4">
                <a:satMod val="175000"/>
                <a:alpha val="40000"/>
              </a:schemeClr>
            </a:glow>
            <a:outerShdw blurRad="50800" dist="38100" algn="l" rotWithShape="0">
              <a:prstClr val="black">
                <a:alpha val="40000"/>
              </a:prstClr>
            </a:outerShdw>
          </a:effectLst>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solidFill>
                  <a:srgbClr val="028F36"/>
                </a:solidFill>
                <a:effectLst>
                  <a:innerShdw blurRad="177800">
                    <a:srgbClr val="FFFFFF">
                      <a:lumMod val="50000"/>
                    </a:srgbClr>
                  </a:innerShdw>
                </a:effectLst>
                <a:uLnTx/>
                <a:uFillTx/>
                <a:latin typeface="Times" charset="0"/>
                <a:ea typeface="+mn-ea"/>
                <a:cs typeface="+mn-cs"/>
              </a:rPr>
              <a:t>@</a:t>
            </a:r>
          </a:p>
        </p:txBody>
      </p:sp>
      <p:graphicFrame>
        <p:nvGraphicFramePr>
          <p:cNvPr id="5" name="Diagram 4">
            <a:extLst>
              <a:ext uri="{FF2B5EF4-FFF2-40B4-BE49-F238E27FC236}">
                <a16:creationId xmlns:a16="http://schemas.microsoft.com/office/drawing/2014/main" id="{AEB8C113-5DB2-6E9A-FAB8-764E92CB2F2C}"/>
              </a:ext>
            </a:extLst>
          </p:cNvPr>
          <p:cNvGraphicFramePr/>
          <p:nvPr/>
        </p:nvGraphicFramePr>
        <p:xfrm>
          <a:off x="35496" y="6078978"/>
          <a:ext cx="12121008" cy="586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35115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9496" y="0"/>
            <a:ext cx="9144000" cy="762000"/>
          </a:xfrm>
        </p:spPr>
        <p:txBody>
          <a:bodyPr/>
          <a:lstStyle/>
          <a:p>
            <a:r>
              <a:rPr lang="en-GB" sz="3200" dirty="0">
                <a:solidFill>
                  <a:srgbClr val="333399"/>
                </a:solidFill>
              </a:rPr>
              <a:t>Links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7" y="5423889"/>
            <a:ext cx="1609303" cy="892869"/>
          </a:xfrm>
          <a:prstGeom prst="rect">
            <a:avLst/>
          </a:prstGeom>
        </p:spPr>
      </p:pic>
      <p:sp>
        <p:nvSpPr>
          <p:cNvPr id="7" name="Rectangle 6"/>
          <p:cNvSpPr/>
          <p:nvPr/>
        </p:nvSpPr>
        <p:spPr bwMode="auto">
          <a:xfrm>
            <a:off x="128588" y="5114925"/>
            <a:ext cx="12063412" cy="16264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sp>
        <p:nvSpPr>
          <p:cNvPr id="6" name="TextBox 5">
            <a:extLst>
              <a:ext uri="{FF2B5EF4-FFF2-40B4-BE49-F238E27FC236}">
                <a16:creationId xmlns:a16="http://schemas.microsoft.com/office/drawing/2014/main" id="{AAA865E1-F53A-08B7-714B-6CC4C804F867}"/>
              </a:ext>
            </a:extLst>
          </p:cNvPr>
          <p:cNvSpPr txBox="1"/>
          <p:nvPr/>
        </p:nvSpPr>
        <p:spPr>
          <a:xfrm>
            <a:off x="1919536" y="692696"/>
            <a:ext cx="7848872" cy="6093976"/>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UN sustainable development goals</a:t>
            </a:r>
            <a:br>
              <a:rPr kumimoji="0" lang="en-GB" sz="2000" b="0" i="0" u="none" strike="noStrike" kern="1200" cap="none" spc="0" normalizeH="0" baseline="0" noProof="0" dirty="0">
                <a:ln>
                  <a:noFill/>
                </a:ln>
                <a:solidFill>
                  <a:srgbClr val="000000"/>
                </a:solidFill>
                <a:effectLst/>
                <a:uLnTx/>
                <a:uFillTx/>
                <a:latin typeface="Arial"/>
                <a:ea typeface="+mn-ea"/>
                <a:cs typeface="+mn-cs"/>
              </a:rPr>
            </a:br>
            <a:r>
              <a:rPr kumimoji="0" lang="en-GB" sz="2000" b="0" i="0" u="none" strike="noStrike" kern="1200" cap="none" spc="0" normalizeH="0" baseline="0" noProof="0" dirty="0">
                <a:ln>
                  <a:noFill/>
                </a:ln>
                <a:solidFill>
                  <a:srgbClr val="000000"/>
                </a:solidFill>
                <a:effectLst/>
                <a:uLnTx/>
                <a:uFillTx/>
                <a:latin typeface="Arial"/>
                <a:ea typeface="+mn-ea"/>
                <a:cs typeface="+mn-cs"/>
                <a:hlinkClick r:id="rId4"/>
              </a:rPr>
              <a:t>https://sdgs.un.org/goals</a:t>
            </a:r>
            <a:r>
              <a:rPr kumimoji="0" lang="en-GB" sz="2000" b="0" i="0" u="none" strike="noStrike" kern="1200" cap="none" spc="0" normalizeH="0" baseline="0" noProof="0" dirty="0">
                <a:ln>
                  <a:noFill/>
                </a:ln>
                <a:solidFill>
                  <a:srgbClr val="000000"/>
                </a:solidFill>
                <a:effectLst/>
                <a:uLnTx/>
                <a:uFillTx/>
                <a:latin typeface="Arial"/>
                <a:ea typeface="+mn-ea"/>
                <a:cs typeface="+mn-cs"/>
              </a:rPr>
              <a: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draft Programme for Government Northern Ireland</a:t>
            </a:r>
            <a:br>
              <a:rPr kumimoji="0" lang="en-GB" sz="2000" b="0" i="0" u="none" strike="noStrike" kern="1200" cap="none" spc="0" normalizeH="0" baseline="0" noProof="0" dirty="0">
                <a:ln>
                  <a:noFill/>
                </a:ln>
                <a:solidFill>
                  <a:srgbClr val="000000"/>
                </a:solidFill>
                <a:effectLst/>
                <a:uLnTx/>
                <a:uFillTx/>
                <a:latin typeface="Arial"/>
                <a:ea typeface="+mn-ea"/>
                <a:cs typeface="+mn-cs"/>
              </a:rPr>
            </a:br>
            <a:r>
              <a:rPr kumimoji="0" lang="en-GB" sz="2000" b="0" i="0" u="none" strike="noStrike" kern="1200" cap="none" spc="0" normalizeH="0" baseline="0" noProof="0" dirty="0">
                <a:ln>
                  <a:noFill/>
                </a:ln>
                <a:solidFill>
                  <a:srgbClr val="000000"/>
                </a:solidFill>
                <a:effectLst/>
                <a:uLnTx/>
                <a:uFillTx/>
                <a:latin typeface="Arial"/>
                <a:ea typeface="+mn-ea"/>
                <a:cs typeface="+mn-cs"/>
                <a:hlinkClick r:id="rId5"/>
              </a:rPr>
              <a:t>https://www.northernireland.gov.uk/consultations/consultation-programme-government-draft-outcomes-framework-2021</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Climate Change Act (Northern Ireland) 2022</a:t>
            </a:r>
            <a:br>
              <a:rPr kumimoji="0" lang="en-GB" sz="2000" b="0" i="0" u="none" strike="noStrike" kern="1200" cap="none" spc="0" normalizeH="0" baseline="0" noProof="0" dirty="0">
                <a:ln>
                  <a:noFill/>
                </a:ln>
                <a:solidFill>
                  <a:srgbClr val="000000"/>
                </a:solidFill>
                <a:effectLst/>
                <a:uLnTx/>
                <a:uFillTx/>
                <a:latin typeface="Arial"/>
                <a:ea typeface="+mn-ea"/>
                <a:cs typeface="+mn-cs"/>
              </a:rPr>
            </a:br>
            <a:r>
              <a:rPr kumimoji="0" lang="en-GB" sz="2000" b="0" i="0" u="none" strike="noStrike" kern="1200" cap="none" spc="0" normalizeH="0" baseline="0" noProof="0" dirty="0">
                <a:ln>
                  <a:noFill/>
                </a:ln>
                <a:solidFill>
                  <a:srgbClr val="000000"/>
                </a:solidFill>
                <a:effectLst/>
                <a:uLnTx/>
                <a:uFillTx/>
                <a:latin typeface="Arial"/>
                <a:ea typeface="+mn-ea"/>
                <a:cs typeface="+mn-cs"/>
                <a:hlinkClick r:id="rId6"/>
              </a:rPr>
              <a:t>https://www.daera-ni.gov.uk/articles/climate-change-act-northern-ireland-2022-key-elements</a:t>
            </a:r>
            <a:br>
              <a:rPr kumimoji="0" lang="en-GB" sz="2000" b="0" i="0" u="none" strike="noStrike" kern="1200" cap="none" spc="0" normalizeH="0" baseline="0" noProof="0" dirty="0">
                <a:ln>
                  <a:noFill/>
                </a:ln>
                <a:solidFill>
                  <a:srgbClr val="000000"/>
                </a:solidFill>
                <a:effectLst/>
                <a:uLnTx/>
                <a:uFillTx/>
                <a:latin typeface="Arial"/>
                <a:ea typeface="+mn-ea"/>
                <a:cs typeface="+mn-cs"/>
              </a:rPr>
            </a:br>
            <a:r>
              <a:rPr kumimoji="0" lang="en-GB" sz="2000" b="0" i="0" u="none" strike="noStrike" kern="1200" cap="none" spc="0" normalizeH="0" baseline="0" noProof="0" dirty="0">
                <a:ln>
                  <a:noFill/>
                </a:ln>
                <a:solidFill>
                  <a:srgbClr val="000000"/>
                </a:solidFill>
                <a:effectLst/>
                <a:uLnTx/>
                <a:uFillTx/>
                <a:latin typeface="Arial"/>
                <a:ea typeface="+mn-ea"/>
                <a:cs typeface="+mn-cs"/>
                <a:hlinkClick r:id="rId7"/>
              </a:rPr>
              <a:t>https://www.legislation.gov.uk/nia/2022/31/enacted</a:t>
            </a: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draft River Basin Management Plan</a:t>
            </a:r>
            <a:br>
              <a:rPr kumimoji="0" lang="en-GB" sz="2000" b="0" i="0" u="none" strike="noStrike" kern="1200" cap="none" spc="0" normalizeH="0" baseline="0" noProof="0" dirty="0">
                <a:ln>
                  <a:noFill/>
                </a:ln>
                <a:solidFill>
                  <a:srgbClr val="000000"/>
                </a:solidFill>
                <a:effectLst/>
                <a:uLnTx/>
                <a:uFillTx/>
                <a:latin typeface="Arial"/>
                <a:ea typeface="+mn-ea"/>
                <a:cs typeface="+mn-cs"/>
              </a:rPr>
            </a:br>
            <a:r>
              <a:rPr kumimoji="0" lang="en-GB" sz="2000" b="0" i="0" u="none" strike="noStrike" kern="1200" cap="none" spc="0" normalizeH="0" baseline="0" noProof="0" dirty="0">
                <a:ln>
                  <a:noFill/>
                </a:ln>
                <a:solidFill>
                  <a:srgbClr val="000000"/>
                </a:solidFill>
                <a:effectLst/>
                <a:uLnTx/>
                <a:uFillTx/>
                <a:latin typeface="Arial"/>
                <a:ea typeface="+mn-ea"/>
                <a:cs typeface="+mn-cs"/>
                <a:hlinkClick r:id="rId8"/>
              </a:rPr>
              <a:t>https://www.daera-ni.gov.uk/consultations/consultation-draft-3rd-cycle-river-basin-management-plan-2021-2027</a:t>
            </a:r>
            <a:r>
              <a:rPr kumimoji="0" lang="en-GB" sz="2000" b="0" i="0" u="none" strike="noStrike" kern="1200" cap="none" spc="0" normalizeH="0" baseline="0" noProof="0" dirty="0">
                <a:ln>
                  <a:noFill/>
                </a:ln>
                <a:solidFill>
                  <a:srgbClr val="000000"/>
                </a:solidFill>
                <a:effectLst/>
                <a:uLnTx/>
                <a:uFillTx/>
                <a:latin typeface="Arial"/>
                <a:ea typeface="+mn-ea"/>
                <a:cs typeface="+mn-cs"/>
              </a:rPr>
              <a: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draft Environment Strategy</a:t>
            </a:r>
            <a:br>
              <a:rPr kumimoji="0" lang="en-GB" sz="2000" b="0" i="0" u="none" strike="noStrike" kern="1200" cap="none" spc="0" normalizeH="0" baseline="0" noProof="0" dirty="0">
                <a:ln>
                  <a:noFill/>
                </a:ln>
                <a:solidFill>
                  <a:srgbClr val="000000"/>
                </a:solidFill>
                <a:effectLst/>
                <a:uLnTx/>
                <a:uFillTx/>
                <a:latin typeface="Arial"/>
                <a:ea typeface="+mn-ea"/>
                <a:cs typeface="+mn-cs"/>
              </a:rPr>
            </a:br>
            <a:r>
              <a:rPr kumimoji="0" lang="en-GB" sz="2000" b="0" i="0" u="none" strike="noStrike" kern="1200" cap="none" spc="0" normalizeH="0" baseline="0" noProof="0" dirty="0">
                <a:ln>
                  <a:noFill/>
                </a:ln>
                <a:solidFill>
                  <a:srgbClr val="000000"/>
                </a:solidFill>
                <a:effectLst/>
                <a:uLnTx/>
                <a:uFillTx/>
                <a:latin typeface="Arial"/>
                <a:ea typeface="+mn-ea"/>
                <a:cs typeface="+mn-cs"/>
                <a:hlinkClick r:id="rId9"/>
              </a:rPr>
              <a:t>https://www.daera-ni.gov.uk/consultations/environment-strategy-consultation</a:t>
            </a:r>
            <a:r>
              <a:rPr kumimoji="0" lang="en-GB" sz="2000" b="0" i="0" u="none" strike="noStrike" kern="1200" cap="none" spc="0" normalizeH="0" baseline="0" noProof="0" dirty="0">
                <a:ln>
                  <a:noFill/>
                </a:ln>
                <a:solidFill>
                  <a:srgbClr val="000000"/>
                </a:solidFill>
                <a:effectLst/>
                <a:uLnTx/>
                <a:uFillTx/>
                <a:latin typeface="Arial"/>
                <a:ea typeface="+mn-ea"/>
                <a:cs typeface="+mn-cs"/>
              </a:rPr>
              <a:t> </a:t>
            </a:r>
            <a:br>
              <a:rPr kumimoji="0" lang="en-GB" sz="2000" b="0" i="0" u="none" strike="noStrike" kern="1200" cap="none" spc="0" normalizeH="0" baseline="0" noProof="0" dirty="0">
                <a:ln>
                  <a:noFill/>
                </a:ln>
                <a:solidFill>
                  <a:srgbClr val="000000"/>
                </a:solidFill>
                <a:effectLst/>
                <a:uLnTx/>
                <a:uFillTx/>
                <a:latin typeface="Arial"/>
                <a:ea typeface="+mn-ea"/>
                <a:cs typeface="+mn-cs"/>
              </a:rPr>
            </a:b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5" name="Diagram 4">
            <a:extLst>
              <a:ext uri="{FF2B5EF4-FFF2-40B4-BE49-F238E27FC236}">
                <a16:creationId xmlns:a16="http://schemas.microsoft.com/office/drawing/2014/main" id="{14DAEE50-7E05-EFA3-9354-C9D19F327B51}"/>
              </a:ext>
            </a:extLst>
          </p:cNvPr>
          <p:cNvGraphicFramePr/>
          <p:nvPr/>
        </p:nvGraphicFramePr>
        <p:xfrm>
          <a:off x="64294" y="6074027"/>
          <a:ext cx="12063412" cy="71264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39130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1524000" y="0"/>
            <a:ext cx="9144000" cy="5867400"/>
          </a:xfrm>
          <a:prstGeom prst="rect">
            <a:avLst/>
          </a:prstGeom>
          <a:noFill/>
          <a:ln w="9525">
            <a:noFill/>
            <a:miter lim="800000"/>
            <a:headEnd/>
            <a:tailEnd/>
          </a:ln>
        </p:spPr>
        <p:txBody>
          <a:bodyPr/>
          <a:lstStyle/>
          <a:p>
            <a:pPr marL="342900" marR="0" lvl="0" indent="-342900" algn="l" defTabSz="914400" rtl="0" eaLnBrk="0" fontAlgn="auto" latinLnBrk="0" hangingPunct="0">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Calibri" pitchFamily="34" charset="0"/>
              <a:ea typeface="+mn-ea"/>
              <a:cs typeface="+mn-cs"/>
            </a:endParaRPr>
          </a:p>
          <a:p>
            <a:pPr marL="342900" marR="0" lvl="0" indent="-342900" algn="l" defTabSz="914400" rtl="0" eaLnBrk="0" fontAlgn="auto" latinLnBrk="0" hangingPunct="0">
              <a:lnSpc>
                <a:spcPct val="100000"/>
              </a:lnSpc>
              <a:spcBef>
                <a:spcPct val="20000"/>
              </a:spcBef>
              <a:spcAft>
                <a:spcPts val="0"/>
              </a:spcAft>
              <a:buClrTx/>
              <a:buSzTx/>
              <a:buFontTx/>
              <a:buNone/>
              <a:tabLst/>
              <a:defRPr/>
            </a:pPr>
            <a:endParaRPr kumimoji="0" lang="en-US" sz="2000" b="1" i="1" u="none" strike="noStrike" kern="1200" cap="none" spc="0" normalizeH="0" baseline="0" noProof="0">
              <a:ln>
                <a:noFill/>
              </a:ln>
              <a:solidFill>
                <a:prstClr val="black"/>
              </a:solidFill>
              <a:effectLst/>
              <a:uLnTx/>
              <a:uFillTx/>
              <a:latin typeface="Calibri" pitchFamily="34" charset="0"/>
              <a:ea typeface="+mn-ea"/>
              <a:cs typeface="+mn-cs"/>
              <a:hlinkClick r:id="rId3"/>
            </a:endParaRPr>
          </a:p>
          <a:p>
            <a:pPr marL="342900" marR="0" lvl="0" indent="-342900" algn="l" defTabSz="914400" rtl="0" eaLnBrk="0" fontAlgn="auto" latinLnBrk="0" hangingPunct="0">
              <a:lnSpc>
                <a:spcPct val="100000"/>
              </a:lnSpc>
              <a:spcBef>
                <a:spcPct val="20000"/>
              </a:spcBef>
              <a:spcAft>
                <a:spcPts val="0"/>
              </a:spcAft>
              <a:buClrTx/>
              <a:buSzTx/>
              <a:buFontTx/>
              <a:buNone/>
              <a:tabLst/>
              <a:defRPr/>
            </a:pPr>
            <a:r>
              <a:rPr kumimoji="0" lang="en-GB" sz="2000" b="0" i="0" u="none" strike="noStrike" kern="1200" cap="none" spc="0" normalizeH="0" baseline="0" noProof="0">
                <a:ln>
                  <a:noFill/>
                </a:ln>
                <a:solidFill>
                  <a:srgbClr val="03296A"/>
                </a:solidFill>
                <a:effectLst/>
                <a:uLnTx/>
                <a:uFillTx/>
                <a:latin typeface="Calibri" pitchFamily="34" charset="0"/>
                <a:ea typeface="+mn-ea"/>
                <a:cs typeface="+mn-cs"/>
              </a:rPr>
              <a:t>	</a:t>
            </a:r>
            <a:endParaRPr kumimoji="0" lang="en-US" sz="2000" b="0" i="0" u="none" strike="noStrike" kern="1200" cap="none" spc="0" normalizeH="0" baseline="0" noProof="0">
              <a:ln>
                <a:noFill/>
              </a:ln>
              <a:solidFill>
                <a:srgbClr val="03296A"/>
              </a:solidFill>
              <a:effectLst/>
              <a:uLnTx/>
              <a:uFillTx/>
              <a:latin typeface="Calibri" pitchFamily="34" charset="0"/>
              <a:ea typeface="+mn-ea"/>
              <a:cs typeface="+mn-cs"/>
            </a:endParaRPr>
          </a:p>
        </p:txBody>
      </p:sp>
      <p:sp>
        <p:nvSpPr>
          <p:cNvPr id="21509" name="Rectangle 5"/>
          <p:cNvSpPr>
            <a:spLocks noChangeArrowheads="1"/>
          </p:cNvSpPr>
          <p:nvPr/>
        </p:nvSpPr>
        <p:spPr bwMode="auto">
          <a:xfrm>
            <a:off x="1524001" y="6413500"/>
            <a:ext cx="417513" cy="304800"/>
          </a:xfrm>
          <a:prstGeom prst="rect">
            <a:avLst/>
          </a:prstGeom>
          <a:noFill/>
          <a:ln w="9525">
            <a:noFill/>
            <a:miter lim="800000"/>
            <a:headEnd/>
            <a:tailEnd/>
          </a:ln>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2F2CE532-5A10-46B5-9C8C-38DDCA81335B}" type="slidenum">
              <a:rPr kumimoji="0" lang="en-US" sz="1000" b="0" i="0" u="none" strike="noStrike" kern="1200" cap="none" spc="0" normalizeH="0" baseline="0" noProof="0">
                <a:ln>
                  <a:noFill/>
                </a:ln>
                <a:solidFill>
                  <a:prstClr val="white"/>
                </a:solidFill>
                <a:effectLst/>
                <a:uLnTx/>
                <a:uFillTx/>
                <a:latin typeface="Calibri"/>
                <a:ea typeface="+mn-ea"/>
                <a:cs typeface="Arial" charset="0"/>
              </a:rPr>
              <a:pPr marL="0" marR="0" lvl="0" indent="0" algn="r" defTabSz="914400" rtl="0" eaLnBrk="0" fontAlgn="auto" latinLnBrk="0" hangingPunct="0">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prstClr val="white"/>
              </a:solidFill>
              <a:effectLst/>
              <a:uLnTx/>
              <a:uFillTx/>
              <a:latin typeface="Calibri"/>
              <a:ea typeface="+mn-ea"/>
              <a:cs typeface="Arial" charset="0"/>
            </a:endParaRPr>
          </a:p>
        </p:txBody>
      </p:sp>
      <p:sp>
        <p:nvSpPr>
          <p:cNvPr id="21510" name="Rectangle 6"/>
          <p:cNvSpPr>
            <a:spLocks noChangeArrowheads="1"/>
          </p:cNvSpPr>
          <p:nvPr/>
        </p:nvSpPr>
        <p:spPr bwMode="auto">
          <a:xfrm>
            <a:off x="1524001" y="1170932"/>
            <a:ext cx="184731" cy="461665"/>
          </a:xfrm>
          <a:prstGeom prst="rect">
            <a:avLst/>
          </a:prstGeom>
          <a:noFill/>
          <a:ln w="9525">
            <a:noFill/>
            <a:miter lim="800000"/>
            <a:headEnd/>
            <a:tailEnd/>
          </a:ln>
        </p:spPr>
        <p:txBody>
          <a:bodyPr wrap="non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imes" pitchFamily="18" charset="0"/>
              <a:ea typeface="+mn-ea"/>
              <a:cs typeface="Arial" charset="0"/>
            </a:endParaRPr>
          </a:p>
        </p:txBody>
      </p:sp>
      <p:sp>
        <p:nvSpPr>
          <p:cNvPr id="11" name="Title 10"/>
          <p:cNvSpPr>
            <a:spLocks noGrp="1"/>
          </p:cNvSpPr>
          <p:nvPr>
            <p:ph type="title" idx="4294967295"/>
          </p:nvPr>
        </p:nvSpPr>
        <p:spPr>
          <a:xfrm>
            <a:off x="1703512" y="260648"/>
            <a:ext cx="8640960" cy="720080"/>
          </a:xfrm>
        </p:spPr>
        <p:txBody>
          <a:bodyPr/>
          <a:lstStyle/>
          <a:p>
            <a:r>
              <a:rPr lang="en-GB" sz="2800" dirty="0"/>
              <a:t> </a:t>
            </a:r>
            <a:endParaRPr lang="en-GB" sz="3200" dirty="0">
              <a:latin typeface="Arial" pitchFamily="34" charset="0"/>
              <a:cs typeface="Arial" pitchFamily="34" charset="0"/>
            </a:endParaRPr>
          </a:p>
        </p:txBody>
      </p:sp>
      <p:sp>
        <p:nvSpPr>
          <p:cNvPr id="3" name="Rectangle 2"/>
          <p:cNvSpPr/>
          <p:nvPr/>
        </p:nvSpPr>
        <p:spPr>
          <a:xfrm>
            <a:off x="8454504" y="4485914"/>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3672" y="1317722"/>
            <a:ext cx="5494312" cy="2747156"/>
          </a:xfrm>
          <a:prstGeom prst="rect">
            <a:avLst/>
          </a:prstGeom>
        </p:spPr>
      </p:pic>
      <p:sp>
        <p:nvSpPr>
          <p:cNvPr id="9" name="Title 1"/>
          <p:cNvSpPr txBox="1">
            <a:spLocks/>
          </p:cNvSpPr>
          <p:nvPr/>
        </p:nvSpPr>
        <p:spPr bwMode="auto">
          <a:xfrm>
            <a:off x="1524000" y="75019"/>
            <a:ext cx="9144000"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a:ln>
                  <a:noFill/>
                </a:ln>
                <a:solidFill>
                  <a:srgbClr val="142062"/>
                </a:solidFill>
                <a:effectLst/>
                <a:uLnTx/>
                <a:uFillTx/>
                <a:latin typeface="Arial"/>
                <a:ea typeface="ＭＳ Ｐゴシック" charset="-128"/>
              </a:rPr>
              <a:t>Questions</a:t>
            </a:r>
          </a:p>
        </p:txBody>
      </p:sp>
    </p:spTree>
    <p:extLst>
      <p:ext uri="{BB962C8B-B14F-4D97-AF65-F5344CB8AC3E}">
        <p14:creationId xmlns:p14="http://schemas.microsoft.com/office/powerpoint/2010/main" val="1754572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8" name="Rectangle 2"/>
          <p:cNvSpPr>
            <a:spLocks noGrp="1" noChangeArrowheads="1"/>
          </p:cNvSpPr>
          <p:nvPr>
            <p:ph type="title" idx="4294967295"/>
          </p:nvPr>
        </p:nvSpPr>
        <p:spPr>
          <a:xfrm>
            <a:off x="566737" y="274189"/>
            <a:ext cx="7262813" cy="1028725"/>
          </a:xfrm>
        </p:spPr>
        <p:txBody>
          <a:bodyPr vert="horz" lIns="91440" tIns="45720" rIns="91440" bIns="45720" rtlCol="0" anchor="ctr">
            <a:normAutofit/>
          </a:bodyPr>
          <a:lstStyle/>
          <a:p>
            <a:r>
              <a:rPr lang="en-US" sz="4000" b="1" kern="1200" dirty="0">
                <a:solidFill>
                  <a:schemeClr val="accent1">
                    <a:lumMod val="75000"/>
                  </a:schemeClr>
                </a:solidFill>
              </a:rPr>
              <a:t>Agriculture</a:t>
            </a:r>
          </a:p>
        </p:txBody>
      </p:sp>
      <p:sp>
        <p:nvSpPr>
          <p:cNvPr id="4" name="Rectangle 3"/>
          <p:cNvSpPr/>
          <p:nvPr/>
        </p:nvSpPr>
        <p:spPr bwMode="auto">
          <a:xfrm>
            <a:off x="2870393" y="5037454"/>
            <a:ext cx="6451213" cy="1143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7" name="Picture 6">
            <a:extLst>
              <a:ext uri="{FF2B5EF4-FFF2-40B4-BE49-F238E27FC236}">
                <a16:creationId xmlns:a16="http://schemas.microsoft.com/office/drawing/2014/main" id="{085D98D0-4E2E-8A70-3529-42724FADE8AC}"/>
              </a:ext>
            </a:extLst>
          </p:cNvPr>
          <p:cNvPicPr>
            <a:picLocks noChangeAspect="1"/>
          </p:cNvPicPr>
          <p:nvPr/>
        </p:nvPicPr>
        <p:blipFill>
          <a:blip r:embed="rId3"/>
          <a:stretch>
            <a:fillRect/>
          </a:stretch>
        </p:blipFill>
        <p:spPr>
          <a:xfrm>
            <a:off x="2321022" y="1820546"/>
            <a:ext cx="7549956" cy="4248902"/>
          </a:xfrm>
          <a:prstGeom prst="rect">
            <a:avLst/>
          </a:prstGeom>
        </p:spPr>
      </p:pic>
    </p:spTree>
    <p:extLst>
      <p:ext uri="{BB962C8B-B14F-4D97-AF65-F5344CB8AC3E}">
        <p14:creationId xmlns:p14="http://schemas.microsoft.com/office/powerpoint/2010/main" val="2397326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838200" y="556995"/>
            <a:ext cx="10515600" cy="1133693"/>
          </a:xfrm>
        </p:spPr>
        <p:txBody>
          <a:bodyPr vert="horz" lIns="91440" tIns="45720" rIns="91440" bIns="45720" rtlCol="0" anchor="ctr">
            <a:normAutofit/>
          </a:bodyPr>
          <a:lstStyle/>
          <a:p>
            <a:r>
              <a:rPr lang="en-US" sz="4800" kern="1200">
                <a:solidFill>
                  <a:schemeClr val="tx1"/>
                </a:solidFill>
                <a:latin typeface="+mj-lt"/>
                <a:ea typeface="+mj-ea"/>
                <a:cs typeface="+mj-cs"/>
              </a:rPr>
              <a:t>Incomplete implementation of measures</a:t>
            </a:r>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767132" y="5390770"/>
            <a:ext cx="1171438" cy="650414"/>
          </a:xfrm>
          <a:prstGeom prst="rect">
            <a:avLst/>
          </a:prstGeom>
        </p:spPr>
      </p:pic>
      <p:sp>
        <p:nvSpPr>
          <p:cNvPr id="11" name="Rectangle 10"/>
          <p:cNvSpPr/>
          <p:nvPr/>
        </p:nvSpPr>
        <p:spPr bwMode="auto">
          <a:xfrm>
            <a:off x="2253429" y="5181324"/>
            <a:ext cx="6497854" cy="9956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9" name="Picture 8"/>
          <p:cNvPicPr>
            <a:picLocks noChangeAspect="1"/>
          </p:cNvPicPr>
          <p:nvPr/>
        </p:nvPicPr>
        <p:blipFill>
          <a:blip r:embed="rId4"/>
          <a:stretch>
            <a:fillRect/>
          </a:stretch>
        </p:blipFill>
        <p:spPr>
          <a:xfrm>
            <a:off x="2567842" y="1825625"/>
            <a:ext cx="5663104" cy="2980581"/>
          </a:xfrm>
          <a:prstGeom prst="rect">
            <a:avLst/>
          </a:prstGeom>
        </p:spPr>
      </p:pic>
      <p:sp>
        <p:nvSpPr>
          <p:cNvPr id="15" name="Content Placeholder 2"/>
          <p:cNvSpPr txBox="1">
            <a:spLocks/>
          </p:cNvSpPr>
          <p:nvPr/>
        </p:nvSpPr>
        <p:spPr bwMode="auto">
          <a:xfrm>
            <a:off x="2368271" y="4762108"/>
            <a:ext cx="6383013" cy="11427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246888" marR="0" lvl="0" indent="-246888" algn="l" defTabSz="658368"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440" b="0" i="0" u="none" strike="noStrike" kern="0" cap="none" spc="0" normalizeH="0" baseline="0" noProof="0">
                <a:ln>
                  <a:noFill/>
                </a:ln>
                <a:solidFill>
                  <a:srgbClr val="000000"/>
                </a:solidFill>
                <a:effectLst/>
                <a:uLnTx/>
                <a:uFillTx/>
                <a:latin typeface="Arial"/>
                <a:ea typeface="ＭＳ Ｐゴシック" charset="-128"/>
                <a:cs typeface="ＭＳ Ｐゴシック" charset="-128"/>
              </a:rPr>
              <a:t>number of farm pollution incidents has not changed significantly</a:t>
            </a:r>
          </a:p>
          <a:p>
            <a:pPr marL="246888" marR="0" lvl="0" indent="-246888" algn="l" defTabSz="658368"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sz="1440" b="0" i="0" u="none" strike="noStrike" kern="0" cap="none" spc="0" normalizeH="0" baseline="0" noProof="0">
                <a:ln>
                  <a:noFill/>
                </a:ln>
                <a:solidFill>
                  <a:srgbClr val="000000"/>
                </a:solidFill>
                <a:effectLst/>
                <a:uLnTx/>
                <a:uFillTx/>
                <a:latin typeface="Arial"/>
                <a:ea typeface="ＭＳ Ｐゴシック" charset="-128"/>
                <a:cs typeface="ＭＳ Ｐゴシック" charset="-128"/>
              </a:rPr>
              <a:t>in comparison: pollution incidents related to public water supply utility (NI Water) has reduced over years</a:t>
            </a:r>
          </a:p>
          <a:p>
            <a:pPr marL="246888" marR="0" lvl="0" indent="-246888" algn="l" defTabSz="658368"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440" b="0" i="0" u="none" strike="noStrike" kern="0" cap="none" spc="0" normalizeH="0" baseline="0" noProof="0">
                <a:ln>
                  <a:noFill/>
                </a:ln>
                <a:solidFill>
                  <a:srgbClr val="000000"/>
                </a:solidFill>
                <a:effectLst/>
                <a:uLnTx/>
                <a:uFillTx/>
                <a:latin typeface="Arial"/>
                <a:ea typeface="ＭＳ Ｐゴシック" charset="-128"/>
                <a:cs typeface="ＭＳ Ｐゴシック" charset="-128"/>
              </a:rPr>
              <a:t>Visits of ~200 farms by the </a:t>
            </a:r>
            <a:r>
              <a:rPr kumimoji="0" lang="en-US" sz="1440" b="0" i="0" u="none" strike="noStrike" kern="0" cap="none" spc="0" normalizeH="0" baseline="0" noProof="0" err="1">
                <a:ln>
                  <a:noFill/>
                </a:ln>
                <a:solidFill>
                  <a:srgbClr val="000000"/>
                </a:solidFill>
                <a:effectLst/>
                <a:uLnTx/>
                <a:uFillTx/>
                <a:latin typeface="Arial"/>
                <a:ea typeface="ＭＳ Ｐゴシック" charset="-128"/>
                <a:cs typeface="ＭＳ Ｐゴシック" charset="-128"/>
              </a:rPr>
              <a:t>Interreg</a:t>
            </a:r>
            <a:r>
              <a:rPr kumimoji="0" lang="en-US" sz="1440" b="0" i="0" u="none" strike="noStrike" kern="0" cap="none" spc="0" normalizeH="0" baseline="0" noProof="0">
                <a:ln>
                  <a:noFill/>
                </a:ln>
                <a:solidFill>
                  <a:srgbClr val="000000"/>
                </a:solidFill>
                <a:effectLst/>
                <a:uLnTx/>
                <a:uFillTx/>
                <a:latin typeface="Arial"/>
                <a:ea typeface="ＭＳ Ｐゴシック" charset="-128"/>
                <a:cs typeface="ＭＳ Ｐゴシック" charset="-128"/>
              </a:rPr>
              <a:t> </a:t>
            </a:r>
            <a:r>
              <a:rPr kumimoji="0" lang="en-US" sz="1440" b="0" i="0" u="none" strike="noStrike" kern="0" cap="none" spc="0" normalizeH="0" baseline="0" noProof="0" err="1">
                <a:ln>
                  <a:noFill/>
                </a:ln>
                <a:solidFill>
                  <a:srgbClr val="000000"/>
                </a:solidFill>
                <a:effectLst/>
                <a:uLnTx/>
                <a:uFillTx/>
                <a:latin typeface="Arial"/>
                <a:ea typeface="ＭＳ Ｐゴシック" charset="-128"/>
                <a:cs typeface="ＭＳ Ｐゴシック" charset="-128"/>
              </a:rPr>
              <a:t>programme</a:t>
            </a:r>
            <a:r>
              <a:rPr kumimoji="0" lang="en-US" sz="1440" b="0" i="0" u="none" strike="noStrike" kern="0" cap="none" spc="0" normalizeH="0" baseline="0" noProof="0">
                <a:ln>
                  <a:noFill/>
                </a:ln>
                <a:solidFill>
                  <a:srgbClr val="000000"/>
                </a:solidFill>
                <a:effectLst/>
                <a:uLnTx/>
                <a:uFillTx/>
                <a:latin typeface="Arial"/>
                <a:ea typeface="ＭＳ Ｐゴシック" charset="-128"/>
                <a:cs typeface="ＭＳ Ｐゴシック" charset="-128"/>
              </a:rPr>
              <a:t> identified over 1000 issues suggesting incomplete implementation of measures already identified in previous RBMPs</a:t>
            </a:r>
            <a:endParaRPr kumimoji="0" lang="en-GB" sz="2000" b="0" i="0" u="none" strike="noStrike" kern="0" cap="none" spc="0" normalizeH="0" baseline="0" noProof="0">
              <a:ln>
                <a:noFill/>
              </a:ln>
              <a:solidFill>
                <a:srgbClr val="000000"/>
              </a:solidFill>
              <a:effectLst/>
              <a:uLnTx/>
              <a:uFillTx/>
              <a:latin typeface="Arial"/>
              <a:ea typeface="ＭＳ Ｐゴシック" charset="-128"/>
            </a:endParaRPr>
          </a:p>
        </p:txBody>
      </p:sp>
    </p:spTree>
    <p:extLst>
      <p:ext uri="{BB962C8B-B14F-4D97-AF65-F5344CB8AC3E}">
        <p14:creationId xmlns:p14="http://schemas.microsoft.com/office/powerpoint/2010/main" val="1223820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8" name="Rectangle 2"/>
          <p:cNvSpPr>
            <a:spLocks noGrp="1" noChangeArrowheads="1"/>
          </p:cNvSpPr>
          <p:nvPr>
            <p:ph type="title" idx="4294967295"/>
          </p:nvPr>
        </p:nvSpPr>
        <p:spPr>
          <a:xfrm>
            <a:off x="836675" y="329982"/>
            <a:ext cx="10515600" cy="1133693"/>
          </a:xfrm>
        </p:spPr>
        <p:txBody>
          <a:bodyPr vert="horz" lIns="91440" tIns="45720" rIns="91440" bIns="45720" rtlCol="0" anchor="ctr">
            <a:normAutofit fontScale="90000"/>
          </a:bodyPr>
          <a:lstStyle/>
          <a:p>
            <a:r>
              <a:rPr lang="en-US" sz="4800" b="1" kern="1200" dirty="0">
                <a:solidFill>
                  <a:schemeClr val="accent1">
                    <a:lumMod val="75000"/>
                  </a:schemeClr>
                </a:solidFill>
              </a:rPr>
              <a:t>Priority Local Management Areas (LMA)</a:t>
            </a:r>
          </a:p>
        </p:txBody>
      </p:sp>
      <p:sp>
        <p:nvSpPr>
          <p:cNvPr id="4" name="Rectangle 3"/>
          <p:cNvSpPr/>
          <p:nvPr/>
        </p:nvSpPr>
        <p:spPr bwMode="auto">
          <a:xfrm>
            <a:off x="3006934" y="5136897"/>
            <a:ext cx="6178131" cy="104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a:ea typeface="+mn-ea"/>
              <a:cs typeface="+mn-cs"/>
            </a:endParaRPr>
          </a:p>
        </p:txBody>
      </p:sp>
      <p:pic>
        <p:nvPicPr>
          <p:cNvPr id="5" name="Picture 4">
            <a:extLst>
              <a:ext uri="{FF2B5EF4-FFF2-40B4-BE49-F238E27FC236}">
                <a16:creationId xmlns:a16="http://schemas.microsoft.com/office/drawing/2014/main" id="{286B2025-CC13-7A8D-1057-EDCEBA6499C5}"/>
              </a:ext>
            </a:extLst>
          </p:cNvPr>
          <p:cNvPicPr>
            <a:picLocks noChangeAspect="1"/>
          </p:cNvPicPr>
          <p:nvPr/>
        </p:nvPicPr>
        <p:blipFill rotWithShape="1">
          <a:blip r:embed="rId3"/>
          <a:srcRect l="130" r="-335"/>
          <a:stretch/>
        </p:blipFill>
        <p:spPr>
          <a:xfrm>
            <a:off x="2406817" y="1463675"/>
            <a:ext cx="7375316" cy="5203987"/>
          </a:xfrm>
          <a:prstGeom prst="rect">
            <a:avLst/>
          </a:prstGeom>
        </p:spPr>
      </p:pic>
    </p:spTree>
    <p:extLst>
      <p:ext uri="{BB962C8B-B14F-4D97-AF65-F5344CB8AC3E}">
        <p14:creationId xmlns:p14="http://schemas.microsoft.com/office/powerpoint/2010/main" val="3444258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4C610D-C5DE-8447-9953-6F1C8BC98277}"/>
              </a:ext>
            </a:extLst>
          </p:cNvPr>
          <p:cNvSpPr>
            <a:spLocks noGrp="1"/>
          </p:cNvSpPr>
          <p:nvPr>
            <p:ph type="title"/>
          </p:nvPr>
        </p:nvSpPr>
        <p:spPr>
          <a:xfrm>
            <a:off x="831850" y="768350"/>
            <a:ext cx="7226300" cy="2454757"/>
          </a:xfrm>
        </p:spPr>
        <p:txBody>
          <a:bodyPr>
            <a:normAutofit fontScale="90000"/>
          </a:bodyPr>
          <a:lstStyle/>
          <a:p>
            <a:r>
              <a:rPr lang="en-GB" dirty="0"/>
              <a:t>Pre-application Support and the Concept Note</a:t>
            </a:r>
          </a:p>
        </p:txBody>
      </p:sp>
      <p:sp>
        <p:nvSpPr>
          <p:cNvPr id="5" name="Text Placeholder 4">
            <a:extLst>
              <a:ext uri="{FF2B5EF4-FFF2-40B4-BE49-F238E27FC236}">
                <a16:creationId xmlns:a16="http://schemas.microsoft.com/office/drawing/2014/main" id="{28D28343-4FF9-4EE8-A2A0-BFEFC2047D10}"/>
              </a:ext>
            </a:extLst>
          </p:cNvPr>
          <p:cNvSpPr>
            <a:spLocks noGrp="1"/>
          </p:cNvSpPr>
          <p:nvPr>
            <p:ph type="body" idx="1"/>
          </p:nvPr>
        </p:nvSpPr>
        <p:spPr/>
        <p:txBody>
          <a:bodyPr>
            <a:normAutofit/>
          </a:bodyPr>
          <a:lstStyle/>
          <a:p>
            <a:r>
              <a:rPr lang="en-GB" sz="3600" b="1" dirty="0"/>
              <a:t>Overview for Investment Area 5.3</a:t>
            </a:r>
          </a:p>
          <a:p>
            <a:r>
              <a:rPr lang="en-GB" b="1" dirty="0"/>
              <a:t>Eimear Bush</a:t>
            </a:r>
          </a:p>
        </p:txBody>
      </p:sp>
    </p:spTree>
    <p:extLst>
      <p:ext uri="{BB962C8B-B14F-4D97-AF65-F5344CB8AC3E}">
        <p14:creationId xmlns:p14="http://schemas.microsoft.com/office/powerpoint/2010/main" val="428291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2B88FC-173E-33C4-924F-908BEAE68084}"/>
              </a:ext>
            </a:extLst>
          </p:cNvPr>
          <p:cNvSpPr>
            <a:spLocks noGrp="1"/>
          </p:cNvSpPr>
          <p:nvPr>
            <p:ph type="title"/>
          </p:nvPr>
        </p:nvSpPr>
        <p:spPr>
          <a:xfrm>
            <a:off x="1669774" y="365125"/>
            <a:ext cx="9684026" cy="1325564"/>
          </a:xfrm>
        </p:spPr>
        <p:txBody>
          <a:bodyPr anchor="ctr">
            <a:normAutofit/>
          </a:bodyPr>
          <a:lstStyle/>
          <a:p>
            <a:r>
              <a:rPr lang="en-GB" dirty="0"/>
              <a:t>How was PEACEPLUS Developed?</a:t>
            </a:r>
          </a:p>
        </p:txBody>
      </p:sp>
      <p:pic>
        <p:nvPicPr>
          <p:cNvPr id="16" name="Picture 15" descr="A person reading a book&#10;&#10;Description automatically generated with medium confidence">
            <a:extLst>
              <a:ext uri="{FF2B5EF4-FFF2-40B4-BE49-F238E27FC236}">
                <a16:creationId xmlns:a16="http://schemas.microsoft.com/office/drawing/2014/main" id="{D5F22867-2DCF-6272-A784-1E9B218F2A9C}"/>
              </a:ext>
            </a:extLst>
          </p:cNvPr>
          <p:cNvPicPr>
            <a:picLocks noChangeAspect="1"/>
          </p:cNvPicPr>
          <p:nvPr/>
        </p:nvPicPr>
        <p:blipFill rotWithShape="1">
          <a:blip r:embed="rId2"/>
          <a:srcRect l="10453" r="10356" b="-3"/>
          <a:stretch/>
        </p:blipFill>
        <p:spPr>
          <a:xfrm>
            <a:off x="838200" y="1825625"/>
            <a:ext cx="5181600" cy="4351338"/>
          </a:xfrm>
          <a:prstGeom prst="rect">
            <a:avLst/>
          </a:prstGeom>
          <a:ln>
            <a:noFill/>
          </a:ln>
          <a:effectLst>
            <a:outerShdw blurRad="292100" dist="139700" dir="2700000" algn="tl" rotWithShape="0">
              <a:srgbClr val="333333">
                <a:alpha val="65000"/>
              </a:srgbClr>
            </a:outerShdw>
          </a:effectLst>
        </p:spPr>
      </p:pic>
      <p:sp>
        <p:nvSpPr>
          <p:cNvPr id="12" name="Content Placeholder 11">
            <a:extLst>
              <a:ext uri="{FF2B5EF4-FFF2-40B4-BE49-F238E27FC236}">
                <a16:creationId xmlns:a16="http://schemas.microsoft.com/office/drawing/2014/main" id="{6617E6D3-39D6-9E59-75D1-45971801B8DD}"/>
              </a:ext>
            </a:extLst>
          </p:cNvPr>
          <p:cNvSpPr>
            <a:spLocks noGrp="1"/>
          </p:cNvSpPr>
          <p:nvPr>
            <p:ph sz="half" idx="2"/>
          </p:nvPr>
        </p:nvSpPr>
        <p:spPr>
          <a:xfrm>
            <a:off x="6172200" y="1825625"/>
            <a:ext cx="5181600" cy="4351338"/>
          </a:xfrm>
        </p:spPr>
        <p:txBody>
          <a:bodyPr>
            <a:normAutofit/>
          </a:bodyPr>
          <a:lstStyle/>
          <a:p>
            <a:pPr marL="0" indent="0">
              <a:buNone/>
            </a:pPr>
            <a:r>
              <a:rPr lang="en-GB" sz="2400" b="1"/>
              <a:t>Intensive review, research and public engagement</a:t>
            </a:r>
          </a:p>
          <a:p>
            <a:pPr marL="0" indent="0">
              <a:buNone/>
            </a:pPr>
            <a:endParaRPr lang="en-GB" sz="2400"/>
          </a:p>
          <a:p>
            <a:r>
              <a:rPr lang="en-GB" sz="2400"/>
              <a:t>Stakeholder engagement</a:t>
            </a:r>
          </a:p>
          <a:p>
            <a:r>
              <a:rPr lang="en-GB" sz="2400"/>
              <a:t>Public events – including specific events with young people</a:t>
            </a:r>
          </a:p>
          <a:p>
            <a:r>
              <a:rPr lang="en-GB" sz="2400"/>
              <a:t>Survey submissions</a:t>
            </a:r>
          </a:p>
          <a:p>
            <a:r>
              <a:rPr lang="en-GB" sz="2400"/>
              <a:t>Public consultation (2021)</a:t>
            </a:r>
          </a:p>
          <a:p>
            <a:r>
              <a:rPr lang="en-GB" sz="2400"/>
              <a:t>Bi-laterals with government north-south (ongoing)</a:t>
            </a:r>
          </a:p>
          <a:p>
            <a:endParaRPr lang="en-GB" sz="2400"/>
          </a:p>
        </p:txBody>
      </p:sp>
    </p:spTree>
    <p:extLst>
      <p:ext uri="{BB962C8B-B14F-4D97-AF65-F5344CB8AC3E}">
        <p14:creationId xmlns:p14="http://schemas.microsoft.com/office/powerpoint/2010/main" val="3355223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91612" y="1769322"/>
            <a:ext cx="10092203" cy="4508927"/>
          </a:xfrm>
          <a:prstGeom prst="rect">
            <a:avLst/>
          </a:prstGeom>
          <a:noFill/>
        </p:spPr>
        <p:txBody>
          <a:bodyPr wrap="square" rtlCol="0">
            <a:spAutoFit/>
          </a:bodyPr>
          <a:lstStyle/>
          <a:p>
            <a:pPr algn="just"/>
            <a:r>
              <a:rPr lang="en-US" sz="2400" dirty="0">
                <a:solidFill>
                  <a:schemeClr val="tx1">
                    <a:lumMod val="75000"/>
                    <a:lumOff val="25000"/>
                  </a:schemeClr>
                </a:solidFill>
                <a:latin typeface="Arial" panose="020B0604020202020204" pitchFamily="34" charset="0"/>
                <a:cs typeface="Arial" panose="020B0604020202020204" pitchFamily="34" charset="0"/>
              </a:rPr>
              <a:t>From today, 29</a:t>
            </a:r>
            <a:r>
              <a:rPr lang="en-US" sz="2400" baseline="30000" dirty="0">
                <a:solidFill>
                  <a:schemeClr val="tx1">
                    <a:lumMod val="75000"/>
                    <a:lumOff val="25000"/>
                  </a:schemeClr>
                </a:solidFill>
                <a:latin typeface="Arial" panose="020B0604020202020204" pitchFamily="34" charset="0"/>
                <a:cs typeface="Arial" panose="020B0604020202020204" pitchFamily="34" charset="0"/>
              </a:rPr>
              <a:t>th</a:t>
            </a:r>
            <a:r>
              <a:rPr lang="en-US" sz="2400" dirty="0">
                <a:solidFill>
                  <a:schemeClr val="tx1">
                    <a:lumMod val="75000"/>
                    <a:lumOff val="25000"/>
                  </a:schemeClr>
                </a:solidFill>
                <a:latin typeface="Arial" panose="020B0604020202020204" pitchFamily="34" charset="0"/>
                <a:cs typeface="Arial" panose="020B0604020202020204" pitchFamily="34" charset="0"/>
              </a:rPr>
              <a:t> March, any </a:t>
            </a:r>
            <a:r>
              <a:rPr lang="en-US" sz="2400" dirty="0" err="1">
                <a:solidFill>
                  <a:schemeClr val="tx1">
                    <a:lumMod val="75000"/>
                    <a:lumOff val="25000"/>
                  </a:schemeClr>
                </a:solidFill>
                <a:latin typeface="Arial" panose="020B0604020202020204" pitchFamily="34" charset="0"/>
                <a:cs typeface="Arial" panose="020B0604020202020204" pitchFamily="34" charset="0"/>
              </a:rPr>
              <a:t>organisation</a:t>
            </a:r>
            <a:r>
              <a:rPr lang="en-US" sz="2400" dirty="0">
                <a:solidFill>
                  <a:schemeClr val="tx1">
                    <a:lumMod val="75000"/>
                    <a:lumOff val="25000"/>
                  </a:schemeClr>
                </a:solidFill>
                <a:latin typeface="Arial" panose="020B0604020202020204" pitchFamily="34" charset="0"/>
                <a:cs typeface="Arial" panose="020B0604020202020204" pitchFamily="34" charset="0"/>
              </a:rPr>
              <a:t> interested in becoming a Lead Partner under Area 5.3 may complete and submit a Concept Note for comment, advice and support.</a:t>
            </a:r>
          </a:p>
          <a:p>
            <a:pPr marL="571500" indent="-571500">
              <a:buFont typeface="Arial" panose="020B0604020202020204" pitchFamily="34" charset="0"/>
              <a:buChar char="•"/>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50000"/>
              </a:lnSpc>
              <a:buClr>
                <a:srgbClr val="FFCC00"/>
              </a:buClr>
              <a:buNone/>
            </a:pPr>
            <a:r>
              <a:rPr lang="en-US" b="1" dirty="0">
                <a:solidFill>
                  <a:schemeClr val="accent1">
                    <a:lumMod val="75000"/>
                  </a:schemeClr>
                </a:solidFill>
                <a:latin typeface="Arial" panose="020B0604020202020204" pitchFamily="34" charset="0"/>
                <a:cs typeface="Arial" panose="020B0604020202020204" pitchFamily="34" charset="0"/>
              </a:rPr>
              <a:t>The Concept Note:</a:t>
            </a:r>
          </a:p>
          <a:p>
            <a:pPr marL="285750" indent="-285750">
              <a:lnSpc>
                <a:spcPts val="2800"/>
              </a:lnSpc>
              <a:spcBef>
                <a:spcPts val="0"/>
              </a:spcBef>
              <a:buClr>
                <a:srgbClr val="FFCC00"/>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covers some (but not all) of the questions that will be in the application proper;</a:t>
            </a:r>
          </a:p>
          <a:p>
            <a:pPr marL="285750" indent="-285750">
              <a:lnSpc>
                <a:spcPts val="2800"/>
              </a:lnSpc>
              <a:spcBef>
                <a:spcPts val="0"/>
              </a:spcBef>
              <a:buClr>
                <a:srgbClr val="FFCC00"/>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help you put in place the foundations of your project so that you are better prepared when the call opens;</a:t>
            </a:r>
          </a:p>
          <a:p>
            <a:pPr marL="285750" indent="-285750">
              <a:lnSpc>
                <a:spcPts val="2800"/>
              </a:lnSpc>
              <a:spcBef>
                <a:spcPts val="0"/>
              </a:spcBef>
              <a:buClr>
                <a:srgbClr val="FFCC00"/>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give an indication if this is the right fund for your project;</a:t>
            </a:r>
          </a:p>
          <a:p>
            <a:pPr marL="285750" indent="-285750">
              <a:lnSpc>
                <a:spcPts val="2800"/>
              </a:lnSpc>
              <a:spcBef>
                <a:spcPts val="0"/>
              </a:spcBef>
              <a:buClr>
                <a:srgbClr val="FFCC00"/>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is not a formal application;</a:t>
            </a:r>
          </a:p>
          <a:p>
            <a:pPr marL="285750" indent="-285750">
              <a:lnSpc>
                <a:spcPts val="2800"/>
              </a:lnSpc>
              <a:spcBef>
                <a:spcPts val="0"/>
              </a:spcBef>
              <a:buClr>
                <a:srgbClr val="FFCC00"/>
              </a:buClr>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is not scored</a:t>
            </a:r>
            <a:r>
              <a:rPr lang="en-US" dirty="0">
                <a:solidFill>
                  <a:schemeClr val="tx2"/>
                </a:solidFill>
                <a:latin typeface="Arial" panose="020B0604020202020204" pitchFamily="34" charset="0"/>
                <a:cs typeface="Arial" panose="020B0604020202020204" pitchFamily="34" charset="0"/>
              </a:rPr>
              <a:t>.</a:t>
            </a: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629821" y="579751"/>
            <a:ext cx="9765010"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Pre-Application Support</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3608126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939163" y="2450541"/>
            <a:ext cx="10313674" cy="3354765"/>
          </a:xfrm>
          <a:prstGeom prst="rect">
            <a:avLst/>
          </a:prstGeom>
          <a:noFill/>
        </p:spPr>
        <p:txBody>
          <a:bodyPr wrap="square" rtlCol="0">
            <a:spAutoFit/>
          </a:bodyPr>
          <a:lstStyle/>
          <a:p>
            <a:pPr>
              <a:lnSpc>
                <a:spcPct val="150000"/>
              </a:lnSpc>
              <a:spcBef>
                <a:spcPts val="0"/>
              </a:spcBef>
              <a:buClr>
                <a:srgbClr val="FFCC00"/>
              </a:buClr>
            </a:pPr>
            <a:r>
              <a:rPr lang="en-GB" sz="2000" dirty="0">
                <a:solidFill>
                  <a:schemeClr val="tx1">
                    <a:lumMod val="75000"/>
                    <a:lumOff val="25000"/>
                  </a:schemeClr>
                </a:solidFill>
                <a:latin typeface="Arial" panose="020B0604020202020204" pitchFamily="34" charset="0"/>
                <a:cs typeface="Arial" panose="020B0604020202020204" pitchFamily="34" charset="0"/>
              </a:rPr>
              <a:t>Is downloadable from </a:t>
            </a:r>
            <a:r>
              <a:rPr lang="en-GB" sz="2000" dirty="0">
                <a:solidFill>
                  <a:schemeClr val="tx1">
                    <a:lumMod val="75000"/>
                    <a:lumOff val="25000"/>
                  </a:schemeClr>
                </a:solidFill>
                <a:latin typeface="Arial" panose="020B0604020202020204" pitchFamily="34" charset="0"/>
                <a:cs typeface="Arial" panose="020B0604020202020204" pitchFamily="34" charset="0"/>
                <a:hlinkClick r:id="rId3"/>
              </a:rPr>
              <a:t>https://seupb.eu/PEACEPLUS</a:t>
            </a:r>
            <a:endParaRPr lang="en-GB" sz="2000" dirty="0">
              <a:solidFill>
                <a:schemeClr val="tx1">
                  <a:lumMod val="75000"/>
                  <a:lumOff val="25000"/>
                </a:schemeClr>
              </a:solidFill>
              <a:latin typeface="Arial" panose="020B0604020202020204" pitchFamily="34" charset="0"/>
              <a:cs typeface="Arial" panose="020B0604020202020204" pitchFamily="34" charset="0"/>
            </a:endParaRPr>
          </a:p>
          <a:p>
            <a:pPr>
              <a:lnSpc>
                <a:spcPct val="150000"/>
              </a:lnSpc>
              <a:spcBef>
                <a:spcPts val="0"/>
              </a:spcBef>
              <a:buClr>
                <a:srgbClr val="FFCC00"/>
              </a:buClr>
            </a:pPr>
            <a:r>
              <a:rPr lang="en-GB" sz="2000" dirty="0">
                <a:solidFill>
                  <a:schemeClr val="tx1">
                    <a:lumMod val="75000"/>
                    <a:lumOff val="25000"/>
                  </a:schemeClr>
                </a:solidFill>
                <a:latin typeface="Arial" panose="020B0604020202020204" pitchFamily="34" charset="0"/>
                <a:cs typeface="Arial" panose="020B0604020202020204" pitchFamily="34" charset="0"/>
              </a:rPr>
              <a:t>Short form, seeking high level project details.</a:t>
            </a:r>
          </a:p>
          <a:p>
            <a:pPr>
              <a:lnSpc>
                <a:spcPct val="150000"/>
              </a:lnSpc>
              <a:spcBef>
                <a:spcPts val="0"/>
              </a:spcBef>
              <a:buClr>
                <a:srgbClr val="FFCC00"/>
              </a:buClr>
            </a:pPr>
            <a:r>
              <a:rPr lang="en-GB" sz="2000" dirty="0">
                <a:solidFill>
                  <a:schemeClr val="tx1">
                    <a:lumMod val="75000"/>
                    <a:lumOff val="25000"/>
                  </a:schemeClr>
                </a:solidFill>
                <a:latin typeface="Arial" panose="020B0604020202020204" pitchFamily="34" charset="0"/>
                <a:cs typeface="Arial" panose="020B0604020202020204" pitchFamily="34" charset="0"/>
              </a:rPr>
              <a:t>Advice is available pre- and post-completion.</a:t>
            </a:r>
          </a:p>
          <a:p>
            <a:pPr>
              <a:lnSpc>
                <a:spcPct val="150000"/>
              </a:lnSpc>
              <a:spcBef>
                <a:spcPts val="0"/>
              </a:spcBef>
              <a:buClr>
                <a:srgbClr val="FFCC00"/>
              </a:buClr>
            </a:pPr>
            <a:r>
              <a:rPr lang="en-GB" sz="2000" dirty="0">
                <a:solidFill>
                  <a:schemeClr val="tx1">
                    <a:lumMod val="75000"/>
                    <a:lumOff val="25000"/>
                  </a:schemeClr>
                </a:solidFill>
                <a:latin typeface="Arial" panose="020B0604020202020204" pitchFamily="34" charset="0"/>
                <a:cs typeface="Arial" panose="020B0604020202020204" pitchFamily="34" charset="0"/>
              </a:rPr>
              <a:t>Avoids putting you through an onerous process if full application not for you.</a:t>
            </a:r>
          </a:p>
          <a:p>
            <a:pPr>
              <a:lnSpc>
                <a:spcPct val="150000"/>
              </a:lnSpc>
              <a:spcBef>
                <a:spcPts val="0"/>
              </a:spcBef>
              <a:buClr>
                <a:srgbClr val="FFCC00"/>
              </a:buClr>
            </a:pPr>
            <a:r>
              <a:rPr lang="en-GB" sz="2000" dirty="0">
                <a:solidFill>
                  <a:schemeClr val="tx1">
                    <a:lumMod val="75000"/>
                    <a:lumOff val="25000"/>
                  </a:schemeClr>
                </a:solidFill>
                <a:latin typeface="Arial" panose="020B0604020202020204" pitchFamily="34" charset="0"/>
                <a:cs typeface="Arial" panose="020B0604020202020204" pitchFamily="34" charset="0"/>
              </a:rPr>
              <a:t>Complete and return no later than </a:t>
            </a:r>
            <a:r>
              <a:rPr lang="en-GB" sz="2000" b="1" dirty="0">
                <a:solidFill>
                  <a:schemeClr val="tx1">
                    <a:lumMod val="75000"/>
                    <a:lumOff val="25000"/>
                  </a:schemeClr>
                </a:solidFill>
                <a:latin typeface="Arial" panose="020B0604020202020204" pitchFamily="34" charset="0"/>
                <a:cs typeface="Arial" panose="020B0604020202020204" pitchFamily="34" charset="0"/>
              </a:rPr>
              <a:t>10</a:t>
            </a:r>
            <a:r>
              <a:rPr lang="en-GB" sz="2000" b="1" baseline="30000" dirty="0">
                <a:solidFill>
                  <a:schemeClr val="tx1">
                    <a:lumMod val="75000"/>
                    <a:lumOff val="25000"/>
                  </a:schemeClr>
                </a:solidFill>
                <a:latin typeface="Arial" panose="020B0604020202020204" pitchFamily="34" charset="0"/>
                <a:cs typeface="Arial" panose="020B0604020202020204" pitchFamily="34" charset="0"/>
              </a:rPr>
              <a:t>th</a:t>
            </a:r>
            <a:r>
              <a:rPr lang="en-GB" sz="2000" b="1" dirty="0">
                <a:solidFill>
                  <a:schemeClr val="tx1">
                    <a:lumMod val="75000"/>
                    <a:lumOff val="25000"/>
                  </a:schemeClr>
                </a:solidFill>
                <a:latin typeface="Arial" panose="020B0604020202020204" pitchFamily="34" charset="0"/>
                <a:cs typeface="Arial" panose="020B0604020202020204" pitchFamily="34" charset="0"/>
              </a:rPr>
              <a:t> May 2023 </a:t>
            </a:r>
          </a:p>
          <a:p>
            <a:pPr>
              <a:lnSpc>
                <a:spcPct val="150000"/>
              </a:lnSpc>
              <a:spcBef>
                <a:spcPts val="0"/>
              </a:spcBef>
              <a:buClr>
                <a:srgbClr val="FFCC00"/>
              </a:buClr>
            </a:pPr>
            <a:r>
              <a:rPr lang="en-GB" sz="2000" dirty="0">
                <a:solidFill>
                  <a:schemeClr val="tx1">
                    <a:lumMod val="75000"/>
                    <a:lumOff val="25000"/>
                  </a:schemeClr>
                </a:solidFill>
                <a:latin typeface="Arial" panose="020B0604020202020204" pitchFamily="34" charset="0"/>
                <a:cs typeface="Arial" panose="020B0604020202020204" pitchFamily="34" charset="0"/>
              </a:rPr>
              <a:t>Email</a:t>
            </a:r>
            <a:r>
              <a:rPr lang="en-GB" sz="2000" b="1" dirty="0">
                <a:solidFill>
                  <a:schemeClr val="tx1">
                    <a:lumMod val="75000"/>
                    <a:lumOff val="25000"/>
                  </a:schemeClr>
                </a:solidFill>
                <a:latin typeface="Arial" panose="020B0604020202020204" pitchFamily="34" charset="0"/>
                <a:cs typeface="Arial" panose="020B0604020202020204" pitchFamily="34" charset="0"/>
              </a:rPr>
              <a:t> </a:t>
            </a:r>
            <a:r>
              <a:rPr lang="en-GB" sz="2000" dirty="0">
                <a:solidFill>
                  <a:schemeClr val="tx1">
                    <a:lumMod val="75000"/>
                    <a:lumOff val="25000"/>
                  </a:schemeClr>
                </a:solidFill>
                <a:latin typeface="Arial" panose="020B0604020202020204" pitchFamily="34" charset="0"/>
                <a:cs typeface="Arial" panose="020B0604020202020204" pitchFamily="34" charset="0"/>
              </a:rPr>
              <a:t>to </a:t>
            </a:r>
            <a:r>
              <a:rPr lang="en-GB" sz="2000" dirty="0" err="1">
                <a:solidFill>
                  <a:schemeClr val="tx1">
                    <a:lumMod val="75000"/>
                    <a:lumOff val="25000"/>
                  </a:schemeClr>
                </a:solidFill>
                <a:latin typeface="Arial" panose="020B0604020202020204" pitchFamily="34" charset="0"/>
                <a:cs typeface="Arial" panose="020B0604020202020204" pitchFamily="34" charset="0"/>
              </a:rPr>
              <a:t>e</a:t>
            </a:r>
            <a:r>
              <a:rPr lang="en-GB" sz="2000" dirty="0" err="1">
                <a:solidFill>
                  <a:schemeClr val="tx1">
                    <a:lumMod val="75000"/>
                    <a:lumOff val="2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imear.bush@seupb.e</a:t>
            </a:r>
            <a:r>
              <a:rPr lang="en-GB" sz="2000" dirty="0" err="1">
                <a:solidFill>
                  <a:schemeClr val="tx1">
                    <a:lumMod val="75000"/>
                    <a:lumOff val="25000"/>
                  </a:schemeClr>
                </a:solidFill>
                <a:latin typeface="Arial" panose="020B0604020202020204" pitchFamily="34" charset="0"/>
                <a:cs typeface="Arial" panose="020B0604020202020204" pitchFamily="34" charset="0"/>
              </a:rPr>
              <a:t>u</a:t>
            </a:r>
            <a:r>
              <a:rPr lang="en-GB" sz="2000" dirty="0">
                <a:solidFill>
                  <a:schemeClr val="tx1">
                    <a:lumMod val="75000"/>
                    <a:lumOff val="25000"/>
                  </a:schemeClr>
                </a:solidFill>
                <a:latin typeface="Arial" panose="020B0604020202020204" pitchFamily="34" charset="0"/>
                <a:cs typeface="Arial" panose="020B0604020202020204" pitchFamily="34" charset="0"/>
              </a:rPr>
              <a:t>   </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165943" y="1089009"/>
            <a:ext cx="10086894"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1272879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757980" y="1765402"/>
            <a:ext cx="10165393" cy="4016484"/>
          </a:xfrm>
          <a:prstGeom prst="rect">
            <a:avLst/>
          </a:prstGeom>
          <a:noFill/>
        </p:spPr>
        <p:txBody>
          <a:bodyPr wrap="square" rtlCol="0">
            <a:spAutoFit/>
          </a:bodyPr>
          <a:lstStyle/>
          <a:p>
            <a:r>
              <a:rPr lang="en-GB" sz="2400" dirty="0">
                <a:latin typeface="Arial" panose="020B0604020202020204" pitchFamily="34" charset="0"/>
                <a:ea typeface="Times New Roman" panose="02020603050405020304" pitchFamily="18" charset="0"/>
                <a:cs typeface="Arial" panose="020B0604020202020204" pitchFamily="34" charset="0"/>
              </a:rPr>
              <a:t>H</a:t>
            </a:r>
            <a:r>
              <a:rPr lang="en-GB" sz="2400" dirty="0">
                <a:effectLst/>
                <a:latin typeface="Arial" panose="020B0604020202020204" pitchFamily="34" charset="0"/>
                <a:ea typeface="Times New Roman" panose="02020603050405020304" pitchFamily="18" charset="0"/>
                <a:cs typeface="Arial" panose="020B0604020202020204" pitchFamily="34" charset="0"/>
              </a:rPr>
              <a:t>ow has project need been identified, how does it align with the stated objectives of 5.3, how will it enhance peace?</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50000"/>
              </a:lnSpc>
              <a:buClr>
                <a:srgbClr val="FFCC00"/>
              </a:buClr>
              <a:buNone/>
            </a:pPr>
            <a:r>
              <a:rPr lang="en-US" sz="1600" b="1" dirty="0">
                <a:solidFill>
                  <a:schemeClr val="accent5">
                    <a:lumMod val="50000"/>
                  </a:schemeClr>
                </a:solidFill>
                <a:latin typeface="Arial" panose="020B0604020202020204" pitchFamily="34" charset="0"/>
                <a:cs typeface="Arial" panose="020B0604020202020204" pitchFamily="34" charset="0"/>
              </a:rPr>
              <a:t>Tell Us:</a:t>
            </a:r>
          </a:p>
          <a:p>
            <a:pPr marL="285750" indent="-28575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How your project </a:t>
            </a:r>
            <a:r>
              <a:rPr lang="en-IE" sz="1800" dirty="0">
                <a:effectLst/>
                <a:latin typeface="Arial" panose="020B0604020202020204" pitchFamily="34" charset="0"/>
                <a:ea typeface="Times New Roman" panose="02020603050405020304" pitchFamily="18" charset="0"/>
                <a:cs typeface="Arial" panose="020B0604020202020204" pitchFamily="34" charset="0"/>
              </a:rPr>
              <a:t>builds on existing practices and contributes to wider strategies.</a:t>
            </a:r>
          </a:p>
          <a:p>
            <a:pPr marL="285750" indent="-285750">
              <a:spcBef>
                <a:spcPts val="600"/>
              </a:spcBef>
              <a:buFont typeface="Wingdings" pitchFamily="2" charset="2"/>
              <a:buChar char="Ø"/>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it contributes to the IA objective: </a:t>
            </a:r>
            <a:r>
              <a:rPr lang="en-US" sz="1800" dirty="0">
                <a:effectLst/>
                <a:latin typeface="Arial" panose="020B0604020202020204" pitchFamily="34" charset="0"/>
                <a:ea typeface="Times New Roman" panose="02020603050405020304" pitchFamily="18" charset="0"/>
                <a:cs typeface="Arial" panose="020B0604020202020204" pitchFamily="34" charset="0"/>
              </a:rPr>
              <a:t>a cross-border, collaborative approach to management and improvement of water quality.</a:t>
            </a:r>
            <a:endParaRPr lang="en-IE"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spcBef>
                <a:spcPts val="600"/>
              </a:spcBef>
              <a:buFont typeface="Wingdings" pitchFamily="2" charset="2"/>
              <a:buChar char="Ø"/>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it contributes to the IA result: development and management of cross-border water quality as well as catchment management programmes.</a:t>
            </a:r>
            <a:endParaRPr lang="en-IE" sz="18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How your project makes a direct contribution to peace and prosperity for the region.</a:t>
            </a:r>
          </a:p>
          <a:p>
            <a:pPr marL="285750" indent="-285750">
              <a:spcBef>
                <a:spcPts val="600"/>
              </a:spcBef>
              <a:buFont typeface="Arial" panose="020B0604020202020204" pitchFamily="34" charset="0"/>
              <a:buChar char="•"/>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600" dirty="0">
              <a:solidFill>
                <a:schemeClr val="tx1">
                  <a:lumMod val="75000"/>
                  <a:lumOff val="25000"/>
                </a:schemeClr>
              </a:solidFill>
              <a:latin typeface="Arial Nova" panose="020B0604020202020204" pitchFamily="34" charset="0"/>
              <a:cs typeface="Aria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556984" y="629838"/>
            <a:ext cx="9078032"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1</a:t>
            </a:r>
          </a:p>
          <a:p>
            <a:r>
              <a:rPr lang="en-GB" sz="20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Contribution to PEACEPLUS</a:t>
            </a:r>
            <a:endParaRPr lang="en-GB" sz="2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071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42185" y="1574114"/>
            <a:ext cx="9399274" cy="4616648"/>
          </a:xfrm>
          <a:prstGeom prst="rect">
            <a:avLst/>
          </a:prstGeom>
          <a:noFill/>
        </p:spPr>
        <p:txBody>
          <a:bodyPr wrap="square" rtlCol="0">
            <a:spAutoFit/>
          </a:bodyPr>
          <a:lstStyle/>
          <a:p>
            <a:endParaRPr lang="en-US" sz="1600" dirty="0">
              <a:solidFill>
                <a:schemeClr val="tx1">
                  <a:lumMod val="75000"/>
                  <a:lumOff val="25000"/>
                </a:schemeClr>
              </a:solidFill>
              <a:latin typeface="Arial Nova" panose="020B0604020202020204" pitchFamily="34" charset="0"/>
              <a:cs typeface="Arial"/>
            </a:endParaRPr>
          </a:p>
          <a:p>
            <a:pPr marL="0" indent="0">
              <a:lnSpc>
                <a:spcPct val="150000"/>
              </a:lnSpc>
              <a:buClr>
                <a:srgbClr val="FFCC00"/>
              </a:buClr>
              <a:buNone/>
            </a:pPr>
            <a:r>
              <a:rPr lang="en-US" sz="2400" b="1" dirty="0">
                <a:latin typeface="Arial" panose="020B0604020202020204" pitchFamily="34" charset="0"/>
                <a:cs typeface="Arial" panose="020B0604020202020204" pitchFamily="34" charset="0"/>
              </a:rPr>
              <a:t>Outputs and Results </a:t>
            </a:r>
          </a:p>
          <a:p>
            <a:pPr>
              <a:buClr>
                <a:srgbClr val="FFCC00"/>
              </a:buCl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Tell us how your proposed project will contribute to the output and result indicators for IA 5.3. </a:t>
            </a:r>
          </a:p>
          <a:p>
            <a:pPr>
              <a:buClr>
                <a:srgbClr val="FFCC00"/>
              </a:buClr>
            </a:pPr>
            <a:endParaRPr lang="en-US" sz="2000" dirty="0">
              <a:latin typeface="Arial" panose="020B0604020202020204" pitchFamily="34" charset="0"/>
              <a:cs typeface="Arial" panose="020B0604020202020204" pitchFamily="34" charset="0"/>
            </a:endParaRPr>
          </a:p>
          <a:p>
            <a:pPr>
              <a:spcBef>
                <a:spcPts val="600"/>
              </a:spcBef>
            </a:pPr>
            <a:r>
              <a:rPr lang="en-GB" sz="2000" dirty="0">
                <a:effectLst/>
                <a:latin typeface="Arial" panose="020B0604020202020204" pitchFamily="34" charset="0"/>
                <a:ea typeface="Arial" panose="020B0604020202020204" pitchFamily="34" charset="0"/>
                <a:cs typeface="Arial" panose="020B0604020202020204" pitchFamily="34" charset="0"/>
              </a:rPr>
              <a:t>Output Indictors:</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2000" dirty="0">
                <a:effectLst/>
                <a:latin typeface="Arial" panose="020B0604020202020204" pitchFamily="34" charset="0"/>
                <a:ea typeface="Arial" panose="020B0604020202020204" pitchFamily="34" charset="0"/>
                <a:cs typeface="Arial" panose="020B0604020202020204" pitchFamily="34" charset="0"/>
              </a:rPr>
              <a:t>3 x Jointly developed solutions;</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2000" dirty="0">
                <a:effectLst/>
                <a:latin typeface="Arial" panose="020B0604020202020204" pitchFamily="34" charset="0"/>
                <a:ea typeface="Arial" panose="020B0604020202020204" pitchFamily="34" charset="0"/>
                <a:cs typeface="Arial" panose="020B0604020202020204" pitchFamily="34" charset="0"/>
              </a:rPr>
              <a:t>1 x Strategy and Action Plan jointly developed.</a:t>
            </a:r>
          </a:p>
          <a:p>
            <a:pPr lvl="0"/>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GB" sz="2000" dirty="0">
                <a:effectLst/>
                <a:latin typeface="Arial" panose="020B0604020202020204" pitchFamily="34" charset="0"/>
                <a:ea typeface="Arial" panose="020B0604020202020204" pitchFamily="34" charset="0"/>
                <a:cs typeface="Arial" panose="020B0604020202020204" pitchFamily="34" charset="0"/>
              </a:rPr>
              <a:t>Result Indictors:</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2000" dirty="0">
                <a:effectLst/>
                <a:latin typeface="Arial" panose="020B0604020202020204" pitchFamily="34" charset="0"/>
                <a:ea typeface="Arial" panose="020B0604020202020204" pitchFamily="34" charset="0"/>
                <a:cs typeface="Arial" panose="020B0604020202020204" pitchFamily="34" charset="0"/>
              </a:rPr>
              <a:t>3 x </a:t>
            </a:r>
            <a:r>
              <a:rPr lang="en-GB" sz="2000" dirty="0">
                <a:effectLst/>
                <a:latin typeface="Arial" panose="020B0604020202020204" pitchFamily="34" charset="0"/>
                <a:ea typeface="Trebuchet MS" panose="020B0703020202090204" pitchFamily="34" charset="0"/>
                <a:cs typeface="Arial" panose="020B0604020202020204" pitchFamily="34" charset="0"/>
              </a:rPr>
              <a:t>Solutions taken up or up-scaled by organisations;</a:t>
            </a:r>
            <a:endParaRPr lang="en-GB" sz="20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Wingdings" pitchFamily="2" charset="2"/>
              <a:buChar char="Ø"/>
            </a:pPr>
            <a:r>
              <a:rPr lang="en-GB" sz="2000" dirty="0">
                <a:effectLst/>
                <a:latin typeface="Arial" panose="020B0604020202020204" pitchFamily="34" charset="0"/>
                <a:ea typeface="Arial" panose="020B0604020202020204" pitchFamily="34" charset="0"/>
                <a:cs typeface="Arial" panose="020B0604020202020204" pitchFamily="34" charset="0"/>
              </a:rPr>
              <a:t>1 x </a:t>
            </a:r>
            <a:r>
              <a:rPr lang="en-GB" sz="2000" dirty="0">
                <a:effectLst/>
                <a:latin typeface="Arial" panose="020B0604020202020204" pitchFamily="34" charset="0"/>
                <a:ea typeface="Trebuchet MS" panose="020B0703020202090204" pitchFamily="34" charset="0"/>
                <a:cs typeface="Arial" panose="020B0604020202020204" pitchFamily="34" charset="0"/>
              </a:rPr>
              <a:t>Joint strategy and action plan taken up by organisations</a:t>
            </a:r>
            <a:r>
              <a:rPr lang="en-GB" sz="2000" dirty="0">
                <a:effectLst/>
                <a:latin typeface="Arial" panose="020B0604020202020204" pitchFamily="34" charset="0"/>
                <a:ea typeface="Trebuchet MS" panose="020B0703020202090204" pitchFamily="34" charset="0"/>
                <a:cs typeface="Times New Roman" panose="02020603050405020304" pitchFamily="18" charset="0"/>
              </a:rPr>
              <a:t>.</a:t>
            </a:r>
            <a:endParaRPr lang="en-GB" sz="2000" dirty="0">
              <a:effectLst/>
              <a:latin typeface="Times New Roman" panose="02020603050405020304" pitchFamily="18" charset="0"/>
              <a:ea typeface="Times New Roman" panose="02020603050405020304" pitchFamily="18" charset="0"/>
            </a:endParaRPr>
          </a:p>
          <a:p>
            <a:r>
              <a:rPr lang="en-US" sz="1600" dirty="0">
                <a:solidFill>
                  <a:schemeClr val="tx1">
                    <a:lumMod val="75000"/>
                    <a:lumOff val="25000"/>
                  </a:schemeClr>
                </a:solidFill>
                <a:latin typeface="Arial Nova" panose="020B0604020202020204" pitchFamily="34" charset="0"/>
                <a:cs typeface="Arial"/>
              </a:rPr>
              <a:t> </a:t>
            </a: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528493" y="681562"/>
            <a:ext cx="10401105"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1 </a:t>
            </a:r>
            <a:r>
              <a:rPr lang="en-GB" sz="1600" b="1" dirty="0">
                <a:solidFill>
                  <a:schemeClr val="accent1">
                    <a:lumMod val="75000"/>
                  </a:schemeClr>
                </a:solidFill>
                <a:latin typeface="Arial" panose="020B0604020202020204" pitchFamily="34" charset="0"/>
                <a:cs typeface="Arial" panose="020B0604020202020204" pitchFamily="34" charset="0"/>
              </a:rPr>
              <a:t>(continued)</a:t>
            </a:r>
          </a:p>
          <a:p>
            <a:r>
              <a:rPr lang="en-GB" sz="2000" b="1" dirty="0">
                <a:solidFill>
                  <a:schemeClr val="accent5">
                    <a:lumMod val="50000"/>
                  </a:schemeClr>
                </a:solidFill>
                <a:latin typeface="Arial" panose="020B0604020202020204" pitchFamily="34" charset="0"/>
                <a:ea typeface="Times New Roman" panose="02020603050405020304" pitchFamily="18" charset="0"/>
                <a:cs typeface="Arial" panose="020B0604020202020204" pitchFamily="34" charset="0"/>
              </a:rPr>
              <a:t>Contribution to PEACEPLUS</a:t>
            </a:r>
            <a:endParaRPr lang="en-GB" sz="20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581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757980" y="1355331"/>
            <a:ext cx="10239534" cy="5062924"/>
          </a:xfrm>
          <a:prstGeom prst="rect">
            <a:avLst/>
          </a:prstGeom>
          <a:noFill/>
        </p:spPr>
        <p:txBody>
          <a:bodyPr wrap="square" rtlCol="0">
            <a:spAutoFit/>
          </a:bodyPr>
          <a:lstStyle/>
          <a:p>
            <a:endParaRPr lang="en-US" sz="1600" dirty="0">
              <a:solidFill>
                <a:schemeClr val="tx1">
                  <a:lumMod val="75000"/>
                  <a:lumOff val="25000"/>
                </a:schemeClr>
              </a:solidFill>
              <a:latin typeface="Arial Nova" panose="020B0604020202020204" pitchFamily="34" charset="0"/>
              <a:cs typeface="Arial"/>
            </a:endParaRPr>
          </a:p>
          <a:p>
            <a:pPr>
              <a:spcBef>
                <a:spcPts val="600"/>
              </a:spcBef>
            </a:pPr>
            <a:r>
              <a:rPr lang="en-GB" sz="2000" dirty="0">
                <a:effectLst/>
                <a:latin typeface="Arial" panose="020B0604020202020204" pitchFamily="34" charset="0"/>
                <a:ea typeface="Arial" panose="020B0604020202020204" pitchFamily="34" charset="0"/>
                <a:cs typeface="Arial" panose="020B0604020202020204" pitchFamily="34" charset="0"/>
              </a:rPr>
              <a:t>The quality of the project design is about the actions you’ll take to achieve your outputs and results. </a:t>
            </a:r>
            <a:r>
              <a:rPr lang="en-GB" sz="2000" dirty="0">
                <a:latin typeface="Arial" panose="020B0604020202020204" pitchFamily="34" charset="0"/>
                <a:ea typeface="Arial" panose="020B0604020202020204" pitchFamily="34" charset="0"/>
                <a:cs typeface="Arial" panose="020B0604020202020204" pitchFamily="34" charset="0"/>
              </a:rPr>
              <a:t>Two e</a:t>
            </a:r>
            <a:r>
              <a:rPr lang="en-GB" sz="2000" dirty="0">
                <a:effectLst/>
                <a:latin typeface="Arial" panose="020B0604020202020204" pitchFamily="34" charset="0"/>
                <a:ea typeface="Arial" panose="020B0604020202020204" pitchFamily="34" charset="0"/>
                <a:cs typeface="Arial" panose="020B0604020202020204" pitchFamily="34" charset="0"/>
              </a:rPr>
              <a:t>xamples of actions might include:</a:t>
            </a:r>
          </a:p>
          <a:p>
            <a:pPr>
              <a:spcBef>
                <a:spcPts val="600"/>
              </a:spcBef>
            </a:pPr>
            <a:endParaRPr lang="en-GB" sz="2400" dirty="0">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GB" dirty="0">
                <a:effectLst/>
                <a:latin typeface="Arial" panose="020B0604020202020204" pitchFamily="34" charset="0"/>
                <a:ea typeface="Times New Roman" panose="02020603050405020304" pitchFamily="18" charset="0"/>
                <a:cs typeface="Arial" panose="020B0604020202020204" pitchFamily="34" charset="0"/>
              </a:rPr>
              <a:t>1.</a:t>
            </a:r>
            <a:r>
              <a:rPr lang="en-GB" sz="2400" dirty="0">
                <a:effectLst/>
                <a:latin typeface="Arial" panose="020B0604020202020204" pitchFamily="34" charset="0"/>
                <a:ea typeface="Times New Roman" panose="02020603050405020304" pitchFamily="18" charset="0"/>
                <a:cs typeface="Arial" panose="020B0604020202020204" pitchFamily="34" charset="0"/>
              </a:rPr>
              <a:t>	</a:t>
            </a:r>
            <a:r>
              <a:rPr lang="en-GB" dirty="0">
                <a:effectLst/>
                <a:latin typeface="Arial" panose="020B0604020202020204" pitchFamily="34" charset="0"/>
                <a:ea typeface="Times New Roman" panose="02020603050405020304" pitchFamily="18" charset="0"/>
                <a:cs typeface="Arial" panose="020B0604020202020204" pitchFamily="34" charset="0"/>
              </a:rPr>
              <a:t>A pilot/pilots for nature-based solutions or innovative nature-based solutions to restore 	catchments including implementation of the necessary conservation measures (e.g. peat 	restoration, water management measures to reduce runoff, sediment loss, nutrient loss) 	and co-benefits relating to pesticide losses to waterways and to reduce impacts from 	flooding, e.g. green infrastructure.</a:t>
            </a:r>
          </a:p>
          <a:p>
            <a:pPr>
              <a:spcBef>
                <a:spcPts val="600"/>
              </a:spcBef>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GB" sz="1800" dirty="0">
                <a:effectLst/>
                <a:latin typeface="Arial" panose="020B0604020202020204" pitchFamily="34" charset="0"/>
                <a:ea typeface="Times New Roman" panose="02020603050405020304" pitchFamily="18" charset="0"/>
                <a:cs typeface="Arial" panose="020B0604020202020204" pitchFamily="34" charset="0"/>
              </a:rPr>
              <a:t>2. 	Catchment Strategy: An operational strategy for dealing with nutrients (soil, organic 	manures and chemical fertilisers, digestate, sewage sludge) and transboundary 	movements in cross-border catchments to include elements such as flow of nutrients, 	tracking systems, innovative solutions for optimum sustainable utilisation of all nutrients.</a:t>
            </a: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510885" y="439745"/>
            <a:ext cx="10401105"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2 </a:t>
            </a:r>
            <a:endParaRPr lang="en-GB" sz="1600" b="1" dirty="0">
              <a:solidFill>
                <a:schemeClr val="accent1">
                  <a:lumMod val="75000"/>
                </a:schemeClr>
              </a:solidFill>
              <a:latin typeface="Arial" panose="020B0604020202020204" pitchFamily="34" charset="0"/>
              <a:cs typeface="Arial" panose="020B0604020202020204" pitchFamily="34" charset="0"/>
            </a:endParaRPr>
          </a:p>
          <a:p>
            <a:r>
              <a:rPr lang="en-GB" sz="2000" b="1" dirty="0">
                <a:solidFill>
                  <a:schemeClr val="accent1">
                    <a:lumMod val="75000"/>
                  </a:schemeClr>
                </a:solidFill>
                <a:latin typeface="Arial" panose="020B0604020202020204" pitchFamily="34" charset="0"/>
                <a:cs typeface="Arial" panose="020B0604020202020204" pitchFamily="34" charset="0"/>
              </a:rPr>
              <a:t>Quality of Project Design</a:t>
            </a:r>
          </a:p>
        </p:txBody>
      </p:sp>
    </p:spTree>
    <p:extLst>
      <p:ext uri="{BB962C8B-B14F-4D97-AF65-F5344CB8AC3E}">
        <p14:creationId xmlns:p14="http://schemas.microsoft.com/office/powerpoint/2010/main" val="2305984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976233" y="1763104"/>
            <a:ext cx="10239534" cy="4385816"/>
          </a:xfrm>
          <a:prstGeom prst="rect">
            <a:avLst/>
          </a:prstGeom>
          <a:noFill/>
        </p:spPr>
        <p:txBody>
          <a:bodyPr wrap="square" lIns="91440" tIns="45720" rIns="91440" bIns="45720" rtlCol="0" anchor="t">
            <a:spAutoFit/>
          </a:bodyPr>
          <a:lstStyle/>
          <a:p>
            <a:pPr>
              <a:spcBef>
                <a:spcPts val="600"/>
              </a:spcBef>
            </a:pPr>
            <a:r>
              <a:rPr lang="en-GB" sz="2400" dirty="0">
                <a:effectLst/>
                <a:latin typeface="Arial" panose="020B0604020202020204" pitchFamily="34" charset="0"/>
                <a:ea typeface="Arial" panose="020B0604020202020204" pitchFamily="34" charset="0"/>
              </a:rPr>
              <a:t>Two further examples of actions might include:</a:t>
            </a:r>
          </a:p>
          <a:p>
            <a:pPr>
              <a:spcBef>
                <a:spcPts val="600"/>
              </a:spcBef>
            </a:pPr>
            <a:endParaRPr lang="en-GB" sz="2400"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spcBef>
                <a:spcPts val="600"/>
              </a:spcBef>
              <a:buAutoNum type="arabicPeriod" startAt="3"/>
            </a:pPr>
            <a:r>
              <a:rPr lang="en-GB" dirty="0">
                <a:effectLst/>
                <a:latin typeface="Arial" panose="020B0604020202020204" pitchFamily="34" charset="0"/>
                <a:ea typeface="Times New Roman" panose="02020603050405020304" pitchFamily="18" charset="0"/>
                <a:cs typeface="Times New Roman" panose="02020603050405020304" pitchFamily="18" charset="0"/>
              </a:rPr>
              <a:t>Initiatives which result in a measurable change in behaviours/ mind set of landowners.</a:t>
            </a:r>
          </a:p>
          <a:p>
            <a:pPr marL="342900" indent="-342900">
              <a:spcBef>
                <a:spcPts val="600"/>
              </a:spcBef>
              <a:buAutoNum type="arabicPeriod" startAt="3"/>
            </a:pPr>
            <a:endParaRPr lang="en-GB"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indent="-342900">
              <a:spcBef>
                <a:spcPts val="600"/>
              </a:spcBef>
              <a:buAutoNum type="arabicPeriod" startAt="3"/>
            </a:pPr>
            <a:r>
              <a:rPr lang="en-GB" dirty="0">
                <a:effectLst/>
                <a:latin typeface="Arial" panose="020B0604020202020204" pitchFamily="34" charset="0"/>
                <a:ea typeface="Times New Roman" panose="02020603050405020304" pitchFamily="18" charset="0"/>
                <a:cs typeface="Times New Roman" panose="02020603050405020304" pitchFamily="18" charset="0"/>
              </a:rPr>
              <a:t>A project legacy initiative which will develop or enhance community-focused environmental learning resources to improve understanding of cross-border catchment from environmental, cultural, social or economic views; and /or improve amenity value through nature recovery networks.</a:t>
            </a:r>
          </a:p>
          <a:p>
            <a:pPr>
              <a:spcBef>
                <a:spcPts val="600"/>
              </a:spcBef>
            </a:pPr>
            <a:endParaRPr lang="en-GB"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rPr>
              <a:t>Projects should </a:t>
            </a:r>
            <a:r>
              <a:rPr lang="en-IE" sz="1800" dirty="0">
                <a:effectLst/>
                <a:latin typeface="Arial" panose="020B0604020202020204" pitchFamily="34" charset="0"/>
                <a:ea typeface="Times New Roman" panose="02020603050405020304" pitchFamily="18" charset="0"/>
              </a:rPr>
              <a:t>demonstrate new solutions that go beyond the existing practice in the sector / programme area; or,</a:t>
            </a:r>
          </a:p>
          <a:p>
            <a:pPr marL="285750" indent="-285750">
              <a:spcBef>
                <a:spcPts val="600"/>
              </a:spcBef>
              <a:buFont typeface="Wingdings" pitchFamily="2" charset="2"/>
              <a:buChar char="Ø"/>
            </a:pPr>
            <a:r>
              <a:rPr lang="en-IE" dirty="0">
                <a:latin typeface="Arial" panose="020B0604020202020204" pitchFamily="34" charset="0"/>
                <a:ea typeface="Times New Roman" panose="02020603050405020304" pitchFamily="18" charset="0"/>
              </a:rPr>
              <a:t>Projects might </a:t>
            </a:r>
            <a:r>
              <a:rPr lang="en-IE" sz="1800" dirty="0">
                <a:effectLst/>
                <a:latin typeface="Arial" panose="020B0604020202020204" pitchFamily="34" charset="0"/>
                <a:ea typeface="Times New Roman" panose="02020603050405020304" pitchFamily="18" charset="0"/>
              </a:rPr>
              <a:t>adapt / implement already developed solutions.</a:t>
            </a:r>
            <a:endParaRPr lang="en-GB" dirty="0">
              <a:latin typeface="Arial" panose="020B0604020202020204" pitchFamily="34" charset="0"/>
              <a:ea typeface="Times New Roman" panose="02020603050405020304" pitchFamily="18" charset="0"/>
              <a:cs typeface="Times New Roman" panose="02020603050405020304" pitchFamily="18" charset="0"/>
            </a:endParaRPr>
          </a:p>
          <a:p>
            <a:endParaRPr lang="en-US" sz="1600" dirty="0">
              <a:solidFill>
                <a:schemeClr val="tx1">
                  <a:lumMod val="75000"/>
                  <a:lumOff val="25000"/>
                </a:schemeClr>
              </a:solidFill>
              <a:latin typeface="Arial Nova" panose="020B0604020202020204" pitchFamily="34" charset="0"/>
              <a:cs typeface="Aria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581555" y="466445"/>
            <a:ext cx="10401105"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2 </a:t>
            </a:r>
            <a:r>
              <a:rPr lang="en-GB" sz="1600" b="1" dirty="0">
                <a:solidFill>
                  <a:schemeClr val="accent1">
                    <a:lumMod val="75000"/>
                  </a:schemeClr>
                </a:solidFill>
                <a:latin typeface="Arial" panose="020B0604020202020204" pitchFamily="34" charset="0"/>
                <a:cs typeface="Arial" panose="020B0604020202020204" pitchFamily="34" charset="0"/>
              </a:rPr>
              <a:t>(continued)</a:t>
            </a:r>
          </a:p>
          <a:p>
            <a:r>
              <a:rPr lang="en-GB" sz="2000" b="1" dirty="0">
                <a:solidFill>
                  <a:schemeClr val="accent1">
                    <a:lumMod val="75000"/>
                  </a:schemeClr>
                </a:solidFill>
                <a:latin typeface="Arial" panose="020B0604020202020204" pitchFamily="34" charset="0"/>
                <a:cs typeface="Arial" panose="020B0604020202020204" pitchFamily="34" charset="0"/>
              </a:rPr>
              <a:t>Quality of Project Design</a:t>
            </a:r>
          </a:p>
        </p:txBody>
      </p:sp>
    </p:spTree>
    <p:extLst>
      <p:ext uri="{BB962C8B-B14F-4D97-AF65-F5344CB8AC3E}">
        <p14:creationId xmlns:p14="http://schemas.microsoft.com/office/powerpoint/2010/main" val="3463692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C70AD5-D8FB-B8F0-EAE4-9E9FF9D69016}"/>
              </a:ext>
            </a:extLst>
          </p:cNvPr>
          <p:cNvSpPr>
            <a:spLocks noGrp="1"/>
          </p:cNvSpPr>
          <p:nvPr>
            <p:ph sz="half" idx="1"/>
          </p:nvPr>
        </p:nvSpPr>
        <p:spPr>
          <a:xfrm>
            <a:off x="838200" y="1942307"/>
            <a:ext cx="5257800" cy="4351338"/>
          </a:xfrm>
        </p:spPr>
        <p:txBody>
          <a:bodyPr>
            <a:normAutofit fontScale="70000" lnSpcReduction="20000"/>
          </a:bodyPr>
          <a:lstStyle/>
          <a:p>
            <a:pPr marL="342900" lvl="0" indent="-342900">
              <a:spcBef>
                <a:spcPts val="600"/>
              </a:spcBef>
              <a:buFont typeface="Wingdings" pitchFamily="2" charset="2"/>
              <a:buChar char=""/>
            </a:pPr>
            <a:r>
              <a:rPr lang="en-GB" sz="3100" dirty="0">
                <a:effectLst/>
                <a:ea typeface="Calibri" panose="020F0502020204030204" pitchFamily="34" charset="0"/>
              </a:rPr>
              <a:t>Quantifiable improvements in water quality and quantity;</a:t>
            </a:r>
          </a:p>
          <a:p>
            <a:pPr marL="0" lvl="0" indent="0">
              <a:spcBef>
                <a:spcPts val="600"/>
              </a:spcBef>
              <a:buNone/>
            </a:pPr>
            <a:endParaRPr lang="en-GB" sz="3100" dirty="0">
              <a:effectLst/>
              <a:ea typeface="Times New Roman" panose="02020603050405020304" pitchFamily="18" charset="0"/>
            </a:endParaRPr>
          </a:p>
          <a:p>
            <a:pPr marL="342900" lvl="0" indent="-342900">
              <a:buFont typeface="Wingdings" pitchFamily="2" charset="2"/>
              <a:buChar char=""/>
            </a:pPr>
            <a:r>
              <a:rPr lang="en-GB" sz="3100" dirty="0">
                <a:effectLst/>
                <a:ea typeface="Calibri" panose="020F0502020204030204" pitchFamily="34" charset="0"/>
              </a:rPr>
              <a:t>A decrease in soluble reaction phosphorus (SRP)/ nitrate/ nutrient concentration in selected water bodies across the Programme Area;</a:t>
            </a:r>
          </a:p>
          <a:p>
            <a:pPr marL="0" lvl="0" indent="0">
              <a:buNone/>
            </a:pPr>
            <a:endParaRPr lang="en-GB" sz="3100" dirty="0">
              <a:effectLst/>
              <a:ea typeface="Times New Roman" panose="02020603050405020304" pitchFamily="18" charset="0"/>
            </a:endParaRPr>
          </a:p>
          <a:p>
            <a:pPr marL="342900" lvl="0" indent="-342900">
              <a:buFont typeface="Wingdings" pitchFamily="2" charset="2"/>
              <a:buChar char=""/>
            </a:pPr>
            <a:r>
              <a:rPr lang="en-GB" sz="3100" dirty="0">
                <a:effectLst/>
                <a:ea typeface="Calibri" panose="020F0502020204030204" pitchFamily="34" charset="0"/>
              </a:rPr>
              <a:t>An improved understanding and knowledge of nutrient management and biodiversity through cross-border collaboration and the development of new solutions;</a:t>
            </a:r>
            <a:endParaRPr lang="en-GB" sz="3100" dirty="0">
              <a:effectLst/>
              <a:ea typeface="Times New Roman" panose="02020603050405020304" pitchFamily="18" charset="0"/>
            </a:endParaRPr>
          </a:p>
          <a:p>
            <a:endParaRPr lang="en-GB" dirty="0"/>
          </a:p>
        </p:txBody>
      </p:sp>
      <p:sp>
        <p:nvSpPr>
          <p:cNvPr id="6" name="Content Placeholder 5">
            <a:extLst>
              <a:ext uri="{FF2B5EF4-FFF2-40B4-BE49-F238E27FC236}">
                <a16:creationId xmlns:a16="http://schemas.microsoft.com/office/drawing/2014/main" id="{86982AC7-70BD-1202-9413-5F3F9B84B1D8}"/>
              </a:ext>
            </a:extLst>
          </p:cNvPr>
          <p:cNvSpPr>
            <a:spLocks noGrp="1"/>
          </p:cNvSpPr>
          <p:nvPr>
            <p:ph sz="half" idx="2"/>
          </p:nvPr>
        </p:nvSpPr>
        <p:spPr>
          <a:xfrm>
            <a:off x="6096000" y="1942307"/>
            <a:ext cx="5181600" cy="4351338"/>
          </a:xfrm>
        </p:spPr>
        <p:txBody>
          <a:bodyPr>
            <a:normAutofit fontScale="70000" lnSpcReduction="20000"/>
          </a:bodyPr>
          <a:lstStyle/>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Financial savings within the Programme Area agricultural sector;</a:t>
            </a:r>
          </a:p>
          <a:p>
            <a:pPr marL="0" lvl="0" indent="0">
              <a:buNone/>
            </a:pPr>
            <a:endParaRPr lang="en-GB" sz="2800" dirty="0">
              <a:effectLst/>
              <a:latin typeface="Symbol" pitchFamily="2" charset="2"/>
              <a:ea typeface="Times New Roman" panose="02020603050405020304" pitchFamily="18" charset="0"/>
            </a:endParaRPr>
          </a:p>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Decreased public expenditure arising from water treatment costs for public water supply utility; improvement of public health for rural private water supplies; and catchment-based flood-relief/alleviation measures;</a:t>
            </a:r>
          </a:p>
          <a:p>
            <a:pPr marL="0" lvl="0" indent="0">
              <a:buNone/>
            </a:pPr>
            <a:endParaRPr lang="en-GB" sz="2800" dirty="0">
              <a:effectLst/>
              <a:latin typeface="Symbol" pitchFamily="2" charset="2"/>
              <a:ea typeface="Times New Roman" panose="02020603050405020304" pitchFamily="18" charset="0"/>
            </a:endParaRPr>
          </a:p>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Improvement to designated sites through implementation of necessary conservation measures which may include nutrient management;</a:t>
            </a:r>
            <a:endParaRPr lang="en-GB" sz="2800" dirty="0">
              <a:effectLst/>
              <a:latin typeface="Symbol" pitchFamily="2" charset="2"/>
              <a:ea typeface="Times New Roman" panose="02020603050405020304" pitchFamily="18" charset="0"/>
            </a:endParaRPr>
          </a:p>
          <a:p>
            <a:endParaRPr lang="en-GB" dirty="0"/>
          </a:p>
        </p:txBody>
      </p:sp>
      <p:sp>
        <p:nvSpPr>
          <p:cNvPr id="10" name="Title 9">
            <a:extLst>
              <a:ext uri="{FF2B5EF4-FFF2-40B4-BE49-F238E27FC236}">
                <a16:creationId xmlns:a16="http://schemas.microsoft.com/office/drawing/2014/main" id="{289252BC-42CC-EE96-C9FF-F0D23384CE51}"/>
              </a:ext>
            </a:extLst>
          </p:cNvPr>
          <p:cNvSpPr>
            <a:spLocks noGrp="1"/>
          </p:cNvSpPr>
          <p:nvPr>
            <p:ph type="title"/>
          </p:nvPr>
        </p:nvSpPr>
        <p:spPr/>
        <p:txBody>
          <a:bodyPr>
            <a:normAutofit/>
          </a:bodyPr>
          <a:lstStyle/>
          <a:p>
            <a:r>
              <a:rPr lang="en-GB" sz="3600" dirty="0"/>
              <a:t>Projects must show how they contribute to some of the following (1-6)</a:t>
            </a:r>
          </a:p>
        </p:txBody>
      </p:sp>
    </p:spTree>
    <p:extLst>
      <p:ext uri="{BB962C8B-B14F-4D97-AF65-F5344CB8AC3E}">
        <p14:creationId xmlns:p14="http://schemas.microsoft.com/office/powerpoint/2010/main" val="902564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83AD-0374-EFD2-D473-1941D42BD53B}"/>
              </a:ext>
            </a:extLst>
          </p:cNvPr>
          <p:cNvSpPr>
            <a:spLocks noGrp="1"/>
          </p:cNvSpPr>
          <p:nvPr>
            <p:ph type="title"/>
          </p:nvPr>
        </p:nvSpPr>
        <p:spPr>
          <a:xfrm>
            <a:off x="1406769" y="402222"/>
            <a:ext cx="10073640" cy="1423403"/>
          </a:xfrm>
        </p:spPr>
        <p:txBody>
          <a:bodyPr>
            <a:normAutofit fontScale="90000"/>
          </a:bodyPr>
          <a:lstStyle/>
          <a:p>
            <a:r>
              <a:rPr lang="en-GB" sz="4000" dirty="0">
                <a:effectLst/>
                <a:latin typeface="Arial" panose="020B0604020202020204" pitchFamily="34" charset="0"/>
                <a:ea typeface="Calibri" panose="020F0502020204030204" pitchFamily="34" charset="0"/>
              </a:rPr>
              <a:t>Projects must show how they contribute to some of the following benefits (7-12):</a:t>
            </a:r>
            <a:br>
              <a:rPr lang="en-GB" sz="4400" dirty="0">
                <a:effectLst/>
                <a:latin typeface="Arial" panose="020B0604020202020204" pitchFamily="34" charset="0"/>
                <a:ea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71F19787-CC69-B99B-4BFD-C909629ED883}"/>
              </a:ext>
            </a:extLst>
          </p:cNvPr>
          <p:cNvSpPr>
            <a:spLocks noGrp="1"/>
          </p:cNvSpPr>
          <p:nvPr>
            <p:ph sz="half" idx="1"/>
          </p:nvPr>
        </p:nvSpPr>
        <p:spPr/>
        <p:txBody>
          <a:bodyPr>
            <a:normAutofit fontScale="77500" lnSpcReduction="20000"/>
          </a:bodyPr>
          <a:lstStyle/>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A reduction in flooding risks within areas identified as vulnerable;</a:t>
            </a:r>
          </a:p>
          <a:p>
            <a:pPr marL="0" lvl="0" indent="0">
              <a:buNone/>
            </a:pPr>
            <a:endParaRPr lang="en-GB" sz="2800" dirty="0">
              <a:effectLst/>
              <a:latin typeface="Symbol" pitchFamily="2" charset="2"/>
              <a:ea typeface="Times New Roman" panose="02020603050405020304" pitchFamily="18" charset="0"/>
            </a:endParaRPr>
          </a:p>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The development of nature-based solutions for catchment management (including a contribution to the conservation of boglands) and spatially targeted buffers;</a:t>
            </a:r>
          </a:p>
          <a:p>
            <a:pPr marL="0" lvl="0" indent="0">
              <a:buNone/>
            </a:pPr>
            <a:endParaRPr lang="en-GB" sz="2800" dirty="0">
              <a:effectLst/>
              <a:latin typeface="Symbol" pitchFamily="2" charset="2"/>
              <a:ea typeface="Times New Roman" panose="02020603050405020304" pitchFamily="18" charset="0"/>
            </a:endParaRPr>
          </a:p>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The development of suitable buffer strips to protect river basins (and incumbent ecosystems) from the threat of agricultural pollutants;</a:t>
            </a:r>
          </a:p>
          <a:p>
            <a:endParaRPr lang="en-GB" dirty="0"/>
          </a:p>
        </p:txBody>
      </p:sp>
      <p:sp>
        <p:nvSpPr>
          <p:cNvPr id="4" name="Content Placeholder 3">
            <a:extLst>
              <a:ext uri="{FF2B5EF4-FFF2-40B4-BE49-F238E27FC236}">
                <a16:creationId xmlns:a16="http://schemas.microsoft.com/office/drawing/2014/main" id="{068CFB78-39FE-2BF5-D8C4-DE94EB0925D3}"/>
              </a:ext>
            </a:extLst>
          </p:cNvPr>
          <p:cNvSpPr>
            <a:spLocks noGrp="1"/>
          </p:cNvSpPr>
          <p:nvPr>
            <p:ph sz="half" idx="2"/>
          </p:nvPr>
        </p:nvSpPr>
        <p:spPr/>
        <p:txBody>
          <a:bodyPr>
            <a:normAutofit fontScale="77500" lnSpcReduction="20000"/>
          </a:bodyPr>
          <a:lstStyle/>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Better public engagement with nature facilitated through the development of nature recovery networks;</a:t>
            </a:r>
          </a:p>
          <a:p>
            <a:pPr marL="0" lvl="0" indent="0">
              <a:buNone/>
            </a:pPr>
            <a:endParaRPr lang="en-GB" sz="2800" dirty="0">
              <a:effectLst/>
              <a:latin typeface="Symbol" pitchFamily="2" charset="2"/>
              <a:ea typeface="Times New Roman" panose="02020603050405020304" pitchFamily="18" charset="0"/>
            </a:endParaRPr>
          </a:p>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Increased resilience of catchments against potential future impacts of climate change; and</a:t>
            </a:r>
          </a:p>
          <a:p>
            <a:pPr marL="0" lvl="0" indent="0">
              <a:buNone/>
            </a:pPr>
            <a:endParaRPr lang="en-GB" sz="2800" dirty="0">
              <a:effectLst/>
              <a:latin typeface="Symbol" pitchFamily="2" charset="2"/>
              <a:ea typeface="Times New Roman" panose="02020603050405020304" pitchFamily="18" charset="0"/>
            </a:endParaRPr>
          </a:p>
          <a:p>
            <a:pPr marL="342900" lvl="0" indent="-342900">
              <a:buFont typeface="Wingdings" pitchFamily="2" charset="2"/>
              <a:buChar char=""/>
            </a:pPr>
            <a:r>
              <a:rPr lang="en-GB" sz="2800" dirty="0">
                <a:effectLst/>
                <a:latin typeface="Arial" panose="020B0604020202020204" pitchFamily="34" charset="0"/>
                <a:ea typeface="Calibri" panose="020F0502020204030204" pitchFamily="34" charset="0"/>
              </a:rPr>
              <a:t>Protecting the contribution that high status water bodies make to biodiversity, high natural capital values, and high ecosystem services benefitting public health and wellbeing.</a:t>
            </a:r>
            <a:endParaRPr lang="en-GB" sz="2800" dirty="0">
              <a:effectLst/>
              <a:latin typeface="Symbol" pitchFamily="2" charset="2"/>
              <a:ea typeface="Times New Roman" panose="02020603050405020304" pitchFamily="18" charset="0"/>
            </a:endParaRPr>
          </a:p>
          <a:p>
            <a:endParaRPr lang="en-GB" dirty="0"/>
          </a:p>
        </p:txBody>
      </p:sp>
    </p:spTree>
    <p:extLst>
      <p:ext uri="{BB962C8B-B14F-4D97-AF65-F5344CB8AC3E}">
        <p14:creationId xmlns:p14="http://schemas.microsoft.com/office/powerpoint/2010/main" val="3730701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07988" y="1867839"/>
            <a:ext cx="9941429" cy="4585871"/>
          </a:xfrm>
          <a:prstGeom prst="rect">
            <a:avLst/>
          </a:prstGeom>
          <a:noFill/>
        </p:spPr>
        <p:txBody>
          <a:bodyPr wrap="square" rtlCol="0">
            <a:spAutoFit/>
          </a:bodyPr>
          <a:lstStyle/>
          <a:p>
            <a:r>
              <a:rPr lang="en-US" sz="2400" dirty="0">
                <a:solidFill>
                  <a:schemeClr val="tx1">
                    <a:lumMod val="75000"/>
                    <a:lumOff val="25000"/>
                  </a:schemeClr>
                </a:solidFill>
                <a:latin typeface="Arial" panose="020B0604020202020204" pitchFamily="34" charset="0"/>
                <a:cs typeface="Arial" panose="020B0604020202020204" pitchFamily="34" charset="0"/>
              </a:rPr>
              <a:t>How is your project </a:t>
            </a:r>
            <a:r>
              <a:rPr lang="en-US" sz="2400" b="1" dirty="0">
                <a:solidFill>
                  <a:schemeClr val="accent5">
                    <a:lumMod val="50000"/>
                  </a:schemeClr>
                </a:solidFill>
                <a:latin typeface="Arial" panose="020B0604020202020204" pitchFamily="34" charset="0"/>
                <a:cs typeface="Arial" panose="020B0604020202020204" pitchFamily="34" charset="0"/>
              </a:rPr>
              <a:t>cross-border</a:t>
            </a:r>
            <a:r>
              <a:rPr lang="en-US" sz="2400" dirty="0">
                <a:solidFill>
                  <a:schemeClr val="tx1">
                    <a:lumMod val="75000"/>
                    <a:lumOff val="25000"/>
                  </a:schemeClr>
                </a:solidFill>
                <a:latin typeface="Arial" panose="020B0604020202020204" pitchFamily="34" charset="0"/>
                <a:cs typeface="Arial" panose="020B0604020202020204" pitchFamily="34" charset="0"/>
              </a:rPr>
              <a:t>?</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lgn="just">
              <a:spcBef>
                <a:spcPts val="600"/>
              </a:spcBef>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What geographical area/s (cross-border catchments) will your project cover? What is the proposed action for this cross-border area?</a:t>
            </a:r>
          </a:p>
          <a:p>
            <a:pPr marL="342900" lvl="0" indent="-342900" algn="just">
              <a:spcBef>
                <a:spcPts val="600"/>
              </a:spcBef>
              <a:buFont typeface="+mj-lt"/>
              <a:buAutoNum type="arabicPeriod"/>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How your project is cross-border on the basis of: </a:t>
            </a:r>
          </a:p>
          <a:p>
            <a:pPr marL="800100" lvl="1" indent="-342900">
              <a:spcBef>
                <a:spcPts val="600"/>
              </a:spcBef>
              <a:buFont typeface="Symbol" pitchFamily="2" charset="2"/>
              <a:buChar char=""/>
            </a:pPr>
            <a:r>
              <a:rPr lang="en-GB" dirty="0">
                <a:effectLst/>
                <a:latin typeface="Arial" panose="020B0604020202020204" pitchFamily="34" charset="0"/>
                <a:ea typeface="Times New Roman" panose="02020603050405020304" pitchFamily="18" charset="0"/>
                <a:cs typeface="Arial" panose="020B0604020202020204" pitchFamily="34" charset="0"/>
              </a:rPr>
              <a:t>How it has been developed and will be implemented.</a:t>
            </a:r>
          </a:p>
          <a:p>
            <a:pPr marL="800100" lvl="1" indent="-342900">
              <a:spcBef>
                <a:spcPts val="600"/>
              </a:spcBef>
              <a:buFont typeface="Symbol" pitchFamily="2" charset="2"/>
              <a:buChar char=""/>
            </a:pPr>
            <a:r>
              <a:rPr lang="en-GB" dirty="0">
                <a:effectLst/>
                <a:latin typeface="Arial" panose="020B0604020202020204" pitchFamily="34" charset="0"/>
                <a:ea typeface="Times New Roman" panose="02020603050405020304" pitchFamily="18" charset="0"/>
                <a:cs typeface="Arial" panose="020B0604020202020204" pitchFamily="34" charset="0"/>
              </a:rPr>
              <a:t>Its use of staff from both sides of the border working together for a common goal.</a:t>
            </a:r>
          </a:p>
          <a:p>
            <a:pPr marL="800100" lvl="1" indent="-342900">
              <a:spcBef>
                <a:spcPts val="600"/>
              </a:spcBef>
              <a:buFont typeface="Symbol" pitchFamily="2" charset="2"/>
              <a:buChar char=""/>
            </a:pPr>
            <a:r>
              <a:rPr lang="en-GB" dirty="0">
                <a:effectLst/>
                <a:latin typeface="Arial" panose="020B0604020202020204" pitchFamily="34" charset="0"/>
                <a:ea typeface="Times New Roman" panose="02020603050405020304" pitchFamily="18" charset="0"/>
                <a:cs typeface="Arial" panose="020B0604020202020204" pitchFamily="34" charset="0"/>
              </a:rPr>
              <a:t>Community focus on environmental learning from both sides of the border, inclusive of multiple communities.</a:t>
            </a:r>
            <a:endParaRPr lang="en-GB" dirty="0">
              <a:latin typeface="Arial" panose="020B0604020202020204" pitchFamily="34" charset="0"/>
              <a:ea typeface="Times New Roman" panose="02020603050405020304" pitchFamily="18" charset="0"/>
              <a:cs typeface="Arial" panose="020B0604020202020204" pitchFamily="34" charset="0"/>
            </a:endParaRPr>
          </a:p>
          <a:p>
            <a:pPr marL="800100" lvl="1" indent="-342900">
              <a:spcBef>
                <a:spcPts val="600"/>
              </a:spcBef>
              <a:buFont typeface="Symbol" pitchFamily="2" charset="2"/>
              <a:buChar char=""/>
            </a:pPr>
            <a:r>
              <a:rPr lang="en-GB" dirty="0">
                <a:effectLst/>
                <a:latin typeface="Arial" panose="020B0604020202020204" pitchFamily="34" charset="0"/>
                <a:ea typeface="Times New Roman" panose="02020603050405020304" pitchFamily="18" charset="0"/>
                <a:cs typeface="Arial" panose="020B0604020202020204" pitchFamily="34" charset="0"/>
              </a:rPr>
              <a:t>Using a shared approach / design on both sides of the border.</a:t>
            </a:r>
          </a:p>
          <a:p>
            <a:pPr marL="800100" lvl="1" indent="-342900">
              <a:spcBef>
                <a:spcPts val="600"/>
              </a:spcBef>
              <a:buFont typeface="Symbol" pitchFamily="2" charset="2"/>
              <a:buChar char=""/>
            </a:pPr>
            <a:r>
              <a:rPr lang="en-GB" dirty="0">
                <a:latin typeface="Arial" panose="020B0604020202020204" pitchFamily="34" charset="0"/>
                <a:ea typeface="Times New Roman" panose="02020603050405020304" pitchFamily="18" charset="0"/>
                <a:cs typeface="Arial" panose="020B0604020202020204" pitchFamily="34" charset="0"/>
              </a:rPr>
              <a:t>Demonstrates collaboration as clear, measurable outcome</a:t>
            </a:r>
            <a:r>
              <a:rPr lang="en-GB" dirty="0">
                <a:effectLst/>
                <a:latin typeface="Arial" panose="020B0604020202020204" pitchFamily="34" charset="0"/>
                <a:ea typeface="Times New Roman" panose="02020603050405020304" pitchFamily="18" charset="0"/>
                <a:cs typeface="Arial" panose="020B0604020202020204" pitchFamily="34" charset="0"/>
              </a:rPr>
              <a:t>.</a:t>
            </a: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655102" y="627575"/>
            <a:ext cx="10401105"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3</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95074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56597" y="1885603"/>
            <a:ext cx="10200408" cy="4462760"/>
          </a:xfrm>
          <a:prstGeom prst="rect">
            <a:avLst/>
          </a:prstGeom>
          <a:noFill/>
        </p:spPr>
        <p:txBody>
          <a:bodyPr wrap="square" rtlCol="0">
            <a:spAutoFit/>
          </a:bodyPr>
          <a:lstStyle/>
          <a:p>
            <a:pPr>
              <a:spcBef>
                <a:spcPts val="600"/>
              </a:spcBef>
            </a:pPr>
            <a:r>
              <a:rPr lang="en-US" sz="2400" b="1" dirty="0">
                <a:solidFill>
                  <a:schemeClr val="accent5">
                    <a:lumMod val="50000"/>
                  </a:schemeClr>
                </a:solidFill>
                <a:latin typeface="Arial" panose="020B0604020202020204" pitchFamily="34" charset="0"/>
                <a:cs typeface="Arial" panose="020B0604020202020204" pitchFamily="34" charset="0"/>
              </a:rPr>
              <a:t>Duplication and Displacement</a:t>
            </a:r>
          </a:p>
          <a:p>
            <a:pPr>
              <a:spcBef>
                <a:spcPts val="600"/>
              </a:spcBef>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spcBef>
                <a:spcPts val="600"/>
              </a:spcBef>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Have issues of duplication and displacement been considered for your project?</a:t>
            </a:r>
          </a:p>
          <a:p>
            <a:pPr marL="342900" lvl="0" indent="-342900">
              <a:spcBef>
                <a:spcPts val="600"/>
              </a:spcBef>
              <a:buFont typeface="+mj-lt"/>
              <a:buAutoNum type="arabicPeriod"/>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What added-value would EU funding bring?</a:t>
            </a:r>
          </a:p>
          <a:p>
            <a:pPr marL="342900" lvl="0" indent="-342900">
              <a:spcBef>
                <a:spcPts val="600"/>
              </a:spcBef>
              <a:buFont typeface="+mj-lt"/>
              <a:buAutoNum type="arabicPeriod"/>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Does your project show an evolution of ideas?</a:t>
            </a:r>
          </a:p>
          <a:p>
            <a:pPr marL="342900" lvl="0" indent="-342900">
              <a:spcBef>
                <a:spcPts val="600"/>
              </a:spcBef>
              <a:buFont typeface="+mj-lt"/>
              <a:buAutoNum type="arabicPeriod"/>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Is your project likely to impact upon and/or complement similar existing or planned provision?</a:t>
            </a:r>
          </a:p>
          <a:p>
            <a:pPr marL="342900" lvl="0" indent="-342900">
              <a:spcBef>
                <a:spcPts val="600"/>
              </a:spcBef>
              <a:buFont typeface="+mj-lt"/>
              <a:buAutoNum type="arabicPeriod"/>
            </a:pP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spcBef>
                <a:spcPts val="600"/>
              </a:spcBef>
              <a:buFont typeface="+mj-lt"/>
              <a:buAutoNum type="arabicPeriod"/>
            </a:pPr>
            <a:r>
              <a:rPr lang="en-GB" sz="1800" dirty="0">
                <a:effectLst/>
                <a:latin typeface="Arial" panose="020B0604020202020204" pitchFamily="34" charset="0"/>
                <a:ea typeface="Times New Roman" panose="02020603050405020304" pitchFamily="18" charset="0"/>
                <a:cs typeface="Arial" panose="020B0604020202020204" pitchFamily="34" charset="0"/>
              </a:rPr>
              <a:t>How will you avoid/mitigate unintended consequences?</a:t>
            </a: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617785" y="509637"/>
            <a:ext cx="9078032"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4</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43876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111B3E-6C14-079C-6FAB-B45691F9BA38}"/>
              </a:ext>
            </a:extLst>
          </p:cNvPr>
          <p:cNvSpPr>
            <a:spLocks noGrp="1"/>
          </p:cNvSpPr>
          <p:nvPr>
            <p:ph type="title"/>
          </p:nvPr>
        </p:nvSpPr>
        <p:spPr>
          <a:xfrm>
            <a:off x="2928787" y="110568"/>
            <a:ext cx="3932237" cy="1600200"/>
          </a:xfrm>
        </p:spPr>
        <p:txBody>
          <a:bodyPr/>
          <a:lstStyle/>
          <a:p>
            <a:r>
              <a:rPr lang="en-US" dirty="0"/>
              <a:t>PEACEPLUS</a:t>
            </a:r>
            <a:br>
              <a:rPr lang="en-US" dirty="0"/>
            </a:br>
            <a:r>
              <a:rPr lang="en-US" dirty="0"/>
              <a:t>2021-2027</a:t>
            </a:r>
          </a:p>
        </p:txBody>
      </p:sp>
      <p:pic>
        <p:nvPicPr>
          <p:cNvPr id="5" name="2F90785D-4979-472F-A699-B8DDB35B5898" descr="9A143713-1B50-491A-A357-284336DBB1C9">
            <a:extLst>
              <a:ext uri="{FF2B5EF4-FFF2-40B4-BE49-F238E27FC236}">
                <a16:creationId xmlns:a16="http://schemas.microsoft.com/office/drawing/2014/main" id="{370F57C7-3D13-72EB-7FFD-1466DA182572}"/>
              </a:ext>
            </a:extLst>
          </p:cNvPr>
          <p:cNvPicPr>
            <a:picLocks noGrp="1" noChangeAspect="1" noChangeArrowheads="1"/>
          </p:cNvPicPr>
          <p:nvPr>
            <p:ph idx="1"/>
          </p:nvPr>
        </p:nvPicPr>
        <p:blipFill rotWithShape="1">
          <a:blip r:embed="rId2" cstate="print"/>
          <a:srcRect l="2660" r="5206" b="1"/>
          <a:stretch/>
        </p:blipFill>
        <p:spPr bwMode="auto">
          <a:xfrm>
            <a:off x="6861024" y="1093548"/>
            <a:ext cx="4494363" cy="3548790"/>
          </a:xfrm>
          <a:prstGeom prst="roundRect">
            <a:avLst/>
          </a:prstGeom>
          <a:noFill/>
          <a:ln w="57150">
            <a:solidFill>
              <a:srgbClr val="FFCC00"/>
            </a:solidFill>
          </a:ln>
        </p:spPr>
      </p:pic>
      <p:sp>
        <p:nvSpPr>
          <p:cNvPr id="12" name="Text Placeholder 3">
            <a:extLst>
              <a:ext uri="{FF2B5EF4-FFF2-40B4-BE49-F238E27FC236}">
                <a16:creationId xmlns:a16="http://schemas.microsoft.com/office/drawing/2014/main" id="{514DA3A0-BD3E-7859-BBF0-73E1776C7515}"/>
              </a:ext>
            </a:extLst>
          </p:cNvPr>
          <p:cNvSpPr>
            <a:spLocks noGrp="1"/>
          </p:cNvSpPr>
          <p:nvPr>
            <p:ph type="body" sz="half" idx="2"/>
          </p:nvPr>
        </p:nvSpPr>
        <p:spPr>
          <a:xfrm>
            <a:off x="839787" y="2057400"/>
            <a:ext cx="5884569" cy="3991708"/>
          </a:xfrm>
        </p:spPr>
        <p:txBody>
          <a:bodyPr>
            <a:normAutofit/>
          </a:bodyPr>
          <a:lstStyle/>
          <a:p>
            <a:pPr>
              <a:spcAft>
                <a:spcPts val="1800"/>
              </a:spcAft>
              <a:buClr>
                <a:srgbClr val="FFCC00"/>
              </a:buClr>
              <a:buFont typeface="MS PGothic" panose="020B0600070205080204" pitchFamily="34" charset="-128"/>
              <a:buChar char="●"/>
            </a:pPr>
            <a:r>
              <a:rPr lang="en-GB" sz="2400" dirty="0">
                <a:solidFill>
                  <a:schemeClr val="bg2">
                    <a:lumMod val="10000"/>
                  </a:schemeClr>
                </a:solidFill>
                <a:latin typeface="Arial Nova" panose="020B0604020202020204" pitchFamily="34" charset="0"/>
              </a:rPr>
              <a:t>Programme area: Northern Ireland &amp; the border counties of Ireland</a:t>
            </a:r>
          </a:p>
          <a:p>
            <a:pPr>
              <a:spcAft>
                <a:spcPts val="1800"/>
              </a:spcAft>
              <a:buClr>
                <a:srgbClr val="FFCC00"/>
              </a:buClr>
              <a:buFont typeface="MS PGothic" panose="020B0600070205080204" pitchFamily="34" charset="-128"/>
              <a:buChar char="●"/>
            </a:pPr>
            <a:r>
              <a:rPr lang="en-GB" sz="2400" dirty="0">
                <a:solidFill>
                  <a:schemeClr val="bg2">
                    <a:lumMod val="10000"/>
                  </a:schemeClr>
                </a:solidFill>
                <a:latin typeface="Arial Nova" panose="020B0604020202020204" pitchFamily="34" charset="0"/>
              </a:rPr>
              <a:t>Programme value: </a:t>
            </a:r>
            <a:r>
              <a:rPr lang="en-GB" sz="2400" b="1" dirty="0">
                <a:solidFill>
                  <a:schemeClr val="bg2">
                    <a:lumMod val="10000"/>
                  </a:schemeClr>
                </a:solidFill>
                <a:latin typeface="Arial Nova" panose="020B0604020202020204" pitchFamily="34" charset="0"/>
              </a:rPr>
              <a:t>€1.144bn</a:t>
            </a:r>
            <a:endParaRPr lang="en-GB" sz="2400" dirty="0">
              <a:solidFill>
                <a:schemeClr val="bg2">
                  <a:lumMod val="10000"/>
                </a:schemeClr>
              </a:solidFill>
              <a:latin typeface="Arial Nova" panose="020B0604020202020204" pitchFamily="34" charset="0"/>
            </a:endParaRPr>
          </a:p>
          <a:p>
            <a:pPr>
              <a:spcAft>
                <a:spcPts val="1800"/>
              </a:spcAft>
              <a:buClr>
                <a:srgbClr val="FFCC00"/>
              </a:buClr>
              <a:buFont typeface="MS PGothic" panose="020B0600070205080204" pitchFamily="34" charset="-128"/>
              <a:buChar char="●"/>
            </a:pPr>
            <a:r>
              <a:rPr lang="en-GB" sz="2400">
                <a:solidFill>
                  <a:schemeClr val="bg2">
                    <a:lumMod val="10000"/>
                  </a:schemeClr>
                </a:solidFill>
                <a:latin typeface="Arial Nova" panose="020B0604020202020204" pitchFamily="34" charset="0"/>
              </a:rPr>
              <a:t>Six </a:t>
            </a:r>
            <a:r>
              <a:rPr lang="en-GB" sz="2400" dirty="0">
                <a:solidFill>
                  <a:schemeClr val="bg2">
                    <a:lumMod val="10000"/>
                  </a:schemeClr>
                </a:solidFill>
                <a:latin typeface="Arial Nova" panose="020B0604020202020204" pitchFamily="34" charset="0"/>
              </a:rPr>
              <a:t>themes, 22 investment areas</a:t>
            </a:r>
          </a:p>
          <a:p>
            <a:pPr>
              <a:spcAft>
                <a:spcPts val="1800"/>
              </a:spcAft>
              <a:buClr>
                <a:srgbClr val="FFCC00"/>
              </a:buClr>
              <a:buFont typeface="MS PGothic" panose="020B0600070205080204" pitchFamily="34" charset="-128"/>
              <a:buChar char="●"/>
            </a:pPr>
            <a:r>
              <a:rPr lang="en-GB" sz="2400" dirty="0">
                <a:solidFill>
                  <a:schemeClr val="bg2">
                    <a:lumMod val="10000"/>
                  </a:schemeClr>
                </a:solidFill>
                <a:latin typeface="Arial Nova" panose="020B0604020202020204" pitchFamily="34" charset="0"/>
              </a:rPr>
              <a:t>Participation from partners outside the area</a:t>
            </a:r>
          </a:p>
          <a:p>
            <a:endParaRPr lang="en-US" dirty="0"/>
          </a:p>
        </p:txBody>
      </p:sp>
    </p:spTree>
    <p:extLst>
      <p:ext uri="{BB962C8B-B14F-4D97-AF65-F5344CB8AC3E}">
        <p14:creationId xmlns:p14="http://schemas.microsoft.com/office/powerpoint/2010/main" val="567121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757979" y="2096737"/>
            <a:ext cx="10103609" cy="3708708"/>
          </a:xfrm>
          <a:prstGeom prst="rect">
            <a:avLst/>
          </a:prstGeom>
          <a:noFill/>
        </p:spPr>
        <p:txBody>
          <a:bodyPr wrap="square" rtlCol="0">
            <a:spAutoFit/>
          </a:bodyPr>
          <a:lstStyle/>
          <a:p>
            <a:r>
              <a:rPr lang="en-US" sz="2400" b="1" dirty="0">
                <a:solidFill>
                  <a:schemeClr val="accent5">
                    <a:lumMod val="50000"/>
                  </a:schemeClr>
                </a:solidFill>
                <a:latin typeface="Arial Nova" panose="020B0604020202020204" pitchFamily="34" charset="0"/>
                <a:cs typeface="Arial"/>
              </a:rPr>
              <a:t>Partnership and Implementing Arrangements</a:t>
            </a:r>
          </a:p>
          <a:p>
            <a:endParaRPr lang="en-US" sz="1600" dirty="0">
              <a:solidFill>
                <a:schemeClr val="tx1">
                  <a:lumMod val="75000"/>
                  <a:lumOff val="25000"/>
                </a:schemeClr>
              </a:solidFill>
              <a:latin typeface="Arial Nova" panose="020B0604020202020204" pitchFamily="34" charset="0"/>
              <a:cs typeface="Arial"/>
            </a:endParaRPr>
          </a:p>
          <a:p>
            <a:pPr marL="342900" lvl="0" indent="-34290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rPr>
              <a:t>Outline the team that will manage the project.</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rPr>
              <a:t>How are they suitably qualified and experienced?</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rPr>
              <a:t>Has the Lead Partner and supporting partners the necessary organisational capacity to manage a multi-annual, large-scale EU project with multiple stakeholders?</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rPr>
              <a:t>Have the main project partners worked together in partnership on similar projects in the past?</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rPr>
              <a:t>How you will be accountable for the smooth project delivery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How will you adequately resource the project / allocate responsibility for each action?</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rPr>
              <a:t>What practical arrangements do you have in place to identify and manage risk?</a:t>
            </a:r>
            <a:endParaRPr lang="en-GB" sz="1800" dirty="0">
              <a:effectLst/>
              <a:latin typeface="Times New Roman" panose="02020603050405020304" pitchFamily="18" charset="0"/>
              <a:ea typeface="Times New Roman" panose="02020603050405020304" pitchFamily="18" charset="0"/>
            </a:endParaRP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19162" y="724796"/>
            <a:ext cx="10401105"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5</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282227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514401" y="1963712"/>
            <a:ext cx="8927441" cy="3677930"/>
          </a:xfrm>
          <a:prstGeom prst="rect">
            <a:avLst/>
          </a:prstGeom>
          <a:noFill/>
        </p:spPr>
        <p:txBody>
          <a:bodyPr wrap="square" lIns="91440" tIns="45720" rIns="91440" bIns="45720" rtlCol="0" anchor="t">
            <a:spAutoFit/>
          </a:bodyPr>
          <a:lstStyle/>
          <a:p>
            <a:r>
              <a:rPr lang="en-US" sz="2400" b="1" dirty="0">
                <a:solidFill>
                  <a:schemeClr val="accent5">
                    <a:lumMod val="50000"/>
                  </a:schemeClr>
                </a:solidFill>
                <a:latin typeface="Arial" panose="020B0604020202020204" pitchFamily="34" charset="0"/>
                <a:cs typeface="Arial" panose="020B0604020202020204" pitchFamily="34" charset="0"/>
              </a:rPr>
              <a:t>Value for Money</a:t>
            </a: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lvl="0">
              <a:spcBef>
                <a:spcPts val="600"/>
              </a:spcBef>
            </a:pPr>
            <a:r>
              <a:rPr lang="en-GB" sz="1800" dirty="0">
                <a:effectLst/>
                <a:latin typeface="Arial" panose="020B0604020202020204" pitchFamily="34" charset="0"/>
                <a:ea typeface="Times New Roman" panose="02020603050405020304" pitchFamily="18" charset="0"/>
                <a:cs typeface="Arial" panose="020B0604020202020204" pitchFamily="34" charset="0"/>
              </a:rPr>
              <a:t>The CN asks for a </a:t>
            </a:r>
            <a:r>
              <a:rPr lang="en-GB" dirty="0">
                <a:latin typeface="Arial" panose="020B0604020202020204" pitchFamily="34" charset="0"/>
                <a:ea typeface="Times New Roman" panose="02020603050405020304" pitchFamily="18" charset="0"/>
                <a:cs typeface="Arial" panose="020B0604020202020204" pitchFamily="34" charset="0"/>
              </a:rPr>
              <a:t>high-level budget, in completing it ensure:</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Staff positions are pitched at the appropriate grade</a:t>
            </a:r>
            <a:endParaRPr lang="en-GB" dirty="0">
              <a:latin typeface="Arial" panose="020B0604020202020204" pitchFamily="34" charset="0"/>
              <a:ea typeface="Times New Roman" panose="02020603050405020304" pitchFamily="18" charset="0"/>
              <a:cs typeface="Arial" panose="020B0604020202020204" pitchFamily="34" charset="0"/>
            </a:endParaRPr>
          </a:p>
          <a:p>
            <a:pPr marL="285750" indent="-285750">
              <a:spcBef>
                <a:spcPts val="600"/>
              </a:spcBef>
              <a:buFont typeface="Wingdings" pitchFamily="2" charset="2"/>
              <a:buChar char="Ø"/>
            </a:pPr>
            <a:r>
              <a:rPr lang="en-GB" dirty="0">
                <a:latin typeface="Arial"/>
                <a:ea typeface="Times New Roman" panose="02020603050405020304" pitchFamily="18" charset="0"/>
                <a:cs typeface="Arial"/>
              </a:rPr>
              <a:t>Appropriate technical and support staff</a:t>
            </a:r>
          </a:p>
          <a:p>
            <a:pPr marL="285750" lvl="0" indent="-285750">
              <a:spcBef>
                <a:spcPts val="600"/>
              </a:spcBef>
              <a:buFont typeface="Wingdings" pitchFamily="2" charset="2"/>
              <a:buChar char="Ø"/>
            </a:pPr>
            <a:r>
              <a:rPr lang="en-GB" dirty="0">
                <a:latin typeface="Arial" panose="020B0604020202020204" pitchFamily="34" charset="0"/>
                <a:ea typeface="Times New Roman" panose="02020603050405020304" pitchFamily="18" charset="0"/>
                <a:cs typeface="Arial" panose="020B0604020202020204" pitchFamily="34" charset="0"/>
              </a:rPr>
              <a:t>C</a:t>
            </a:r>
            <a:r>
              <a:rPr lang="en-GB" sz="1800" dirty="0">
                <a:effectLst/>
                <a:latin typeface="Arial" panose="020B0604020202020204" pitchFamily="34" charset="0"/>
                <a:ea typeface="Times New Roman" panose="02020603050405020304" pitchFamily="18" charset="0"/>
                <a:cs typeface="Arial" panose="020B0604020202020204" pitchFamily="34" charset="0"/>
              </a:rPr>
              <a:t>ompetitive tendering processes is planned (where appropriate)</a:t>
            </a:r>
            <a:endParaRPr lang="en-GB" dirty="0">
              <a:latin typeface="Arial" panose="020B0604020202020204" pitchFamily="34" charset="0"/>
              <a:ea typeface="Times New Roman" panose="02020603050405020304" pitchFamily="18" charset="0"/>
              <a:cs typeface="Arial" panose="020B0604020202020204" pitchFamily="34" charset="0"/>
            </a:endParaRPr>
          </a:p>
          <a:p>
            <a:pPr marL="285750" lvl="0" indent="-28575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You know how each budget line has been arrived at</a:t>
            </a:r>
            <a:endParaRPr lang="en-GB" dirty="0">
              <a:latin typeface="Arial" panose="020B0604020202020204" pitchFamily="34" charset="0"/>
              <a:ea typeface="Times New Roman" panose="02020603050405020304" pitchFamily="18" charset="0"/>
              <a:cs typeface="Arial" panose="020B0604020202020204" pitchFamily="34" charset="0"/>
            </a:endParaRPr>
          </a:p>
          <a:p>
            <a:pPr marL="285750" lvl="0" indent="-285750">
              <a:spcBef>
                <a:spcPts val="600"/>
              </a:spcBef>
              <a:buFont typeface="Wingdings" pitchFamily="2" charset="2"/>
              <a:buChar char="Ø"/>
            </a:pPr>
            <a:r>
              <a:rPr lang="en-GB" sz="1800" dirty="0">
                <a:effectLst/>
                <a:latin typeface="Arial" panose="020B0604020202020204" pitchFamily="34" charset="0"/>
                <a:ea typeface="Times New Roman" panose="02020603050405020304" pitchFamily="18" charset="0"/>
                <a:cs typeface="Arial" panose="020B0604020202020204" pitchFamily="34" charset="0"/>
              </a:rPr>
              <a:t>Supporting info. on assumptions applied</a:t>
            </a:r>
          </a:p>
          <a:p>
            <a:pPr marL="285750" lvl="0" indent="-285750">
              <a:spcBef>
                <a:spcPts val="600"/>
              </a:spcBef>
              <a:buFont typeface="Wingdings" pitchFamily="2" charset="2"/>
              <a:buChar char="Ø"/>
            </a:pPr>
            <a:r>
              <a:rPr lang="en-GB" sz="1800" dirty="0">
                <a:effectLst/>
                <a:latin typeface="Arial"/>
                <a:ea typeface="Times New Roman" panose="02020603050405020304" pitchFamily="18" charset="0"/>
                <a:cs typeface="Arial"/>
              </a:rPr>
              <a:t>It demonstrates economical use of public resources</a:t>
            </a:r>
          </a:p>
          <a:p>
            <a:endParaRPr lang="en-US" sz="1600" dirty="0">
              <a:solidFill>
                <a:schemeClr val="tx1">
                  <a:lumMod val="75000"/>
                  <a:lumOff val="25000"/>
                </a:schemeClr>
              </a:solidFill>
              <a:latin typeface="Arial Nova" panose="020B0604020202020204" pitchFamily="34" charset="0"/>
              <a:cs typeface="Arial"/>
            </a:endParaRPr>
          </a:p>
          <a:p>
            <a:r>
              <a:rPr lang="en-US" sz="1600" dirty="0">
                <a:solidFill>
                  <a:schemeClr val="tx1">
                    <a:lumMod val="75000"/>
                    <a:lumOff val="25000"/>
                  </a:schemeClr>
                </a:solidFill>
                <a:latin typeface="Arial Nova" panose="020B0604020202020204" pitchFamily="34" charset="0"/>
                <a:cs typeface="Arial"/>
              </a:rPr>
              <a:t> </a:t>
            </a:r>
          </a:p>
        </p:txBody>
      </p:sp>
      <p:sp>
        <p:nvSpPr>
          <p:cNvPr id="19" name="TextBox 18">
            <a:extLst>
              <a:ext uri="{FF2B5EF4-FFF2-40B4-BE49-F238E27FC236}">
                <a16:creationId xmlns:a16="http://schemas.microsoft.com/office/drawing/2014/main" id="{3F2EF818-82D9-4128-A455-D5D9F7DD22F3}"/>
              </a:ext>
            </a:extLst>
          </p:cNvPr>
          <p:cNvSpPr txBox="1"/>
          <p:nvPr/>
        </p:nvSpPr>
        <p:spPr>
          <a:xfrm>
            <a:off x="1556984" y="517723"/>
            <a:ext cx="9486154"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6</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1463740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848564" y="1814751"/>
            <a:ext cx="10109487" cy="4770537"/>
          </a:xfrm>
          <a:prstGeom prst="rect">
            <a:avLst/>
          </a:prstGeom>
          <a:noFill/>
        </p:spPr>
        <p:txBody>
          <a:bodyPr wrap="square" lIns="91440" tIns="45720" rIns="91440" bIns="45720" rtlCol="0" anchor="t">
            <a:spAutoFit/>
          </a:bodyPr>
          <a:lstStyle/>
          <a:p>
            <a:pPr>
              <a:buClr>
                <a:srgbClr val="FFCC00"/>
              </a:buClr>
            </a:pPr>
            <a:r>
              <a:rPr lang="en-GB" sz="2400" dirty="0">
                <a:solidFill>
                  <a:schemeClr val="tx1">
                    <a:lumMod val="75000"/>
                    <a:lumOff val="25000"/>
                  </a:schemeClr>
                </a:solidFill>
                <a:latin typeface="Arial" panose="020B0604020202020204" pitchFamily="34" charset="0"/>
                <a:cs typeface="Arial" panose="020B0604020202020204" pitchFamily="34" charset="0"/>
              </a:rPr>
              <a:t>The Lead Partner accepts overall responsibility for ensuring implementation of entire project. The role is wide-ranging, detailed and technical; it covers:</a:t>
            </a:r>
          </a:p>
          <a:p>
            <a:pPr>
              <a:lnSpc>
                <a:spcPct val="150000"/>
              </a:lnSpc>
              <a:buClr>
                <a:srgbClr val="FFCC00"/>
              </a:buClr>
            </a:pP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lvl="0" indent="-285750">
              <a:lnSpc>
                <a:spcPct val="150000"/>
              </a:lnSpc>
              <a:buClr>
                <a:srgbClr val="FFCC00"/>
              </a:buClr>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Project </a:t>
            </a:r>
            <a:r>
              <a:rPr lang="en-GB" dirty="0">
                <a:latin typeface="Arial" panose="020B0604020202020204" pitchFamily="34" charset="0"/>
                <a:cs typeface="Arial" panose="020B0604020202020204" pitchFamily="34" charset="0"/>
              </a:rPr>
              <a:t>Coordination</a:t>
            </a:r>
          </a:p>
          <a:p>
            <a:pPr marL="285750" lvl="0" indent="-285750">
              <a:lnSpc>
                <a:spcPct val="150000"/>
              </a:lnSpc>
              <a:buClr>
                <a:srgbClr val="FFCC00"/>
              </a:buClr>
              <a:buFont typeface="Arial" panose="020B0604020202020204" pitchFamily="34" charset="0"/>
              <a:buChar char="•"/>
            </a:pPr>
            <a:r>
              <a:rPr lang="en-GB" dirty="0">
                <a:latin typeface="Arial"/>
                <a:cs typeface="Arial"/>
              </a:rPr>
              <a:t>Financial Management</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Reporting</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Communication </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Training</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Policies &amp; Procedures</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Evaluation</a:t>
            </a: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F2EF818-82D9-4128-A455-D5D9F7DD22F3}"/>
              </a:ext>
            </a:extLst>
          </p:cNvPr>
          <p:cNvSpPr txBox="1"/>
          <p:nvPr/>
        </p:nvSpPr>
        <p:spPr>
          <a:xfrm>
            <a:off x="1712821" y="782056"/>
            <a:ext cx="9078032"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Lead Partner Role</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2192420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757980" y="2096737"/>
            <a:ext cx="8927441" cy="3908762"/>
          </a:xfrm>
          <a:prstGeom prst="rect">
            <a:avLst/>
          </a:prstGeom>
          <a:noFill/>
        </p:spPr>
        <p:txBody>
          <a:bodyPr wrap="square" rtlCol="0">
            <a:spAutoFit/>
          </a:bodyPr>
          <a:lstStyle/>
          <a:p>
            <a:pPr marL="571500" indent="-571500">
              <a:lnSpc>
                <a:spcPct val="150000"/>
              </a:lnSpc>
              <a:buFont typeface="Wingdings" pitchFamily="2" charset="2"/>
              <a:buChar char="Ø"/>
            </a:pPr>
            <a:r>
              <a:rPr lang="en-US" dirty="0">
                <a:solidFill>
                  <a:schemeClr val="tx1">
                    <a:lumMod val="75000"/>
                    <a:lumOff val="25000"/>
                  </a:schemeClr>
                </a:solidFill>
                <a:latin typeface="Arial" panose="020B0604020202020204" pitchFamily="34" charset="0"/>
                <a:cs typeface="Arial" panose="020B0604020202020204" pitchFamily="34" charset="0"/>
              </a:rPr>
              <a:t>Take this time to build your partnership, be clear on who is doing what</a:t>
            </a:r>
          </a:p>
          <a:p>
            <a:pPr marL="571500" indent="-571500">
              <a:lnSpc>
                <a:spcPct val="150000"/>
              </a:lnSpc>
              <a:buFont typeface="Wingdings" pitchFamily="2" charset="2"/>
              <a:buChar char="Ø"/>
            </a:pPr>
            <a:r>
              <a:rPr lang="en-US" dirty="0">
                <a:solidFill>
                  <a:schemeClr val="tx1">
                    <a:lumMod val="75000"/>
                    <a:lumOff val="25000"/>
                  </a:schemeClr>
                </a:solidFill>
                <a:latin typeface="Arial" panose="020B0604020202020204" pitchFamily="34" charset="0"/>
                <a:cs typeface="Arial" panose="020B0604020202020204" pitchFamily="34" charset="0"/>
              </a:rPr>
              <a:t>Use today to network, talk, find out about each others’ ideas, ensure complementarity.</a:t>
            </a:r>
          </a:p>
          <a:p>
            <a:pPr marL="571500" indent="-571500">
              <a:lnSpc>
                <a:spcPct val="150000"/>
              </a:lnSpc>
              <a:buFont typeface="Wingdings" pitchFamily="2" charset="2"/>
              <a:buChar char="Ø"/>
            </a:pPr>
            <a:r>
              <a:rPr lang="en-US" dirty="0">
                <a:solidFill>
                  <a:schemeClr val="tx1">
                    <a:lumMod val="75000"/>
                    <a:lumOff val="25000"/>
                  </a:schemeClr>
                </a:solidFill>
                <a:latin typeface="Arial" panose="020B0604020202020204" pitchFamily="34" charset="0"/>
                <a:cs typeface="Arial" panose="020B0604020202020204" pitchFamily="34" charset="0"/>
              </a:rPr>
              <a:t>Don’t bite off more than you can chew: can you really deliver on this scale?</a:t>
            </a:r>
          </a:p>
          <a:p>
            <a:pPr marL="571500" indent="-571500">
              <a:lnSpc>
                <a:spcPct val="150000"/>
              </a:lnSpc>
              <a:buFont typeface="Wingdings" pitchFamily="2" charset="2"/>
              <a:buChar char="Ø"/>
            </a:pPr>
            <a:r>
              <a:rPr lang="en-US" dirty="0">
                <a:solidFill>
                  <a:schemeClr val="tx1">
                    <a:lumMod val="75000"/>
                    <a:lumOff val="25000"/>
                  </a:schemeClr>
                </a:solidFill>
                <a:latin typeface="Arial" panose="020B0604020202020204" pitchFamily="34" charset="0"/>
                <a:cs typeface="Arial" panose="020B0604020202020204" pitchFamily="34" charset="0"/>
              </a:rPr>
              <a:t>Think about finance: can you manage the cash flows?</a:t>
            </a:r>
          </a:p>
          <a:p>
            <a:pPr marL="571500" indent="-571500">
              <a:lnSpc>
                <a:spcPct val="150000"/>
              </a:lnSpc>
              <a:buFont typeface="Wingdings" pitchFamily="2" charset="2"/>
              <a:buChar char="Ø"/>
            </a:pPr>
            <a:r>
              <a:rPr lang="en-US" dirty="0">
                <a:solidFill>
                  <a:schemeClr val="tx1">
                    <a:lumMod val="75000"/>
                    <a:lumOff val="25000"/>
                  </a:schemeClr>
                </a:solidFill>
                <a:latin typeface="Arial" panose="020B0604020202020204" pitchFamily="34" charset="0"/>
                <a:cs typeface="Arial" panose="020B0604020202020204" pitchFamily="34" charset="0"/>
              </a:rPr>
              <a:t>Have clarity of purpose; your project must meet all requirements of 5.3 but do not forget your focus on peace and prosperity.</a:t>
            </a:r>
          </a:p>
          <a:p>
            <a:pPr marL="571500" indent="-571500">
              <a:lnSpc>
                <a:spcPct val="150000"/>
              </a:lnSpc>
              <a:buFont typeface="Wingdings" pitchFamily="2" charset="2"/>
              <a:buChar char="Ø"/>
            </a:pPr>
            <a:r>
              <a:rPr lang="en-US" dirty="0">
                <a:solidFill>
                  <a:schemeClr val="tx1">
                    <a:lumMod val="75000"/>
                    <a:lumOff val="25000"/>
                  </a:schemeClr>
                </a:solidFill>
                <a:latin typeface="Arial" panose="020B0604020202020204" pitchFamily="34" charset="0"/>
                <a:cs typeface="Arial" panose="020B0604020202020204" pitchFamily="34" charset="0"/>
              </a:rPr>
              <a:t>Know how you are going to monitor your targets and evaluate impact.</a:t>
            </a:r>
          </a:p>
          <a:p>
            <a:pPr marL="571500" indent="-571500">
              <a:buFont typeface="Arial" panose="020B0604020202020204" pitchFamily="34" charset="0"/>
              <a:buChar char="•"/>
            </a:pPr>
            <a:endParaRPr lang="en-US" sz="1600" dirty="0">
              <a:solidFill>
                <a:schemeClr val="tx1">
                  <a:lumMod val="75000"/>
                  <a:lumOff val="25000"/>
                </a:schemeClr>
              </a:solidFill>
              <a:latin typeface="Arial Nova" panose="020B0604020202020204" pitchFamily="34" charset="0"/>
              <a:cs typeface="Arial"/>
            </a:endParaRPr>
          </a:p>
          <a:p>
            <a:endParaRPr lang="en-US" sz="1600" dirty="0">
              <a:solidFill>
                <a:schemeClr val="tx1">
                  <a:lumMod val="75000"/>
                  <a:lumOff val="25000"/>
                </a:schemeClr>
              </a:solidFill>
              <a:latin typeface="Arial Nova" panose="020B0604020202020204" pitchFamily="34" charset="0"/>
              <a:cs typeface="Aria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202583" y="852501"/>
            <a:ext cx="9078032"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Concluding Remarks</a:t>
            </a:r>
          </a:p>
          <a:p>
            <a:r>
              <a:rPr lang="en-GB" sz="2000" b="1" dirty="0">
                <a:solidFill>
                  <a:schemeClr val="accent1">
                    <a:lumMod val="75000"/>
                  </a:schemeClr>
                </a:solidFill>
                <a:latin typeface="Arial" panose="020B0604020202020204" pitchFamily="34" charset="0"/>
                <a:cs typeface="Arial" panose="020B0604020202020204" pitchFamily="34" charset="0"/>
              </a:rPr>
              <a:t>5.3, Water Quality and Catchment Management</a:t>
            </a:r>
          </a:p>
        </p:txBody>
      </p:sp>
    </p:spTree>
    <p:extLst>
      <p:ext uri="{BB962C8B-B14F-4D97-AF65-F5344CB8AC3E}">
        <p14:creationId xmlns:p14="http://schemas.microsoft.com/office/powerpoint/2010/main" val="1283506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A7D8B323-EC49-836C-D1C6-3ADDD7BE2106}"/>
              </a:ext>
            </a:extLst>
          </p:cNvPr>
          <p:cNvSpPr/>
          <p:nvPr/>
        </p:nvSpPr>
        <p:spPr>
          <a:xfrm>
            <a:off x="8848578" y="3961208"/>
            <a:ext cx="3170858" cy="2687327"/>
          </a:xfrm>
          <a:prstGeom prst="triangle">
            <a:avLst>
              <a:gd name="adj" fmla="val 10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1319828" y="3429000"/>
            <a:ext cx="955234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A4C6E8-C0D8-48AA-83A3-D6E89453E955}"/>
              </a:ext>
            </a:extLst>
          </p:cNvPr>
          <p:cNvSpPr txBox="1"/>
          <p:nvPr/>
        </p:nvSpPr>
        <p:spPr>
          <a:xfrm>
            <a:off x="1147968" y="2030555"/>
            <a:ext cx="9552343" cy="1200329"/>
          </a:xfrm>
          <a:prstGeom prst="rect">
            <a:avLst/>
          </a:prstGeom>
          <a:noFill/>
        </p:spPr>
        <p:txBody>
          <a:bodyPr wrap="square" rtlCol="0">
            <a:spAutoFit/>
          </a:bodyPr>
          <a:lstStyle/>
          <a:p>
            <a:pPr algn="ctr"/>
            <a:r>
              <a:rPr lang="en-GB" sz="7200" b="1" dirty="0">
                <a:solidFill>
                  <a:schemeClr val="bg2">
                    <a:lumMod val="25000"/>
                  </a:schemeClr>
                </a:solidFill>
                <a:latin typeface="Arial" panose="020B0604020202020204" pitchFamily="34" charset="0"/>
                <a:cs typeface="Arial" panose="020B0604020202020204" pitchFamily="34" charset="0"/>
              </a:rPr>
              <a:t>Thanks for listening</a:t>
            </a:r>
          </a:p>
        </p:txBody>
      </p:sp>
      <p:pic>
        <p:nvPicPr>
          <p:cNvPr id="8" name="Picture 7" descr="Text&#10;&#10;Description automatically generated">
            <a:extLst>
              <a:ext uri="{FF2B5EF4-FFF2-40B4-BE49-F238E27FC236}">
                <a16:creationId xmlns:a16="http://schemas.microsoft.com/office/drawing/2014/main" id="{823A90DD-B1B1-4117-84AB-5E75D310D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958" y="5063962"/>
            <a:ext cx="3447288" cy="836308"/>
          </a:xfrm>
          <a:prstGeom prst="rect">
            <a:avLst/>
          </a:prstGeom>
        </p:spPr>
      </p:pic>
      <p:sp>
        <p:nvSpPr>
          <p:cNvPr id="2" name="Rectangle 1">
            <a:extLst>
              <a:ext uri="{FF2B5EF4-FFF2-40B4-BE49-F238E27FC236}">
                <a16:creationId xmlns:a16="http://schemas.microsoft.com/office/drawing/2014/main" id="{400EF029-BA19-6499-4CBC-CA626638575C}"/>
              </a:ext>
            </a:extLst>
          </p:cNvPr>
          <p:cNvSpPr/>
          <p:nvPr/>
        </p:nvSpPr>
        <p:spPr>
          <a:xfrm>
            <a:off x="337625" y="365761"/>
            <a:ext cx="11310803" cy="6105372"/>
          </a:xfrm>
          <a:prstGeom prst="rect">
            <a:avLst/>
          </a:prstGeom>
          <a:noFill/>
          <a:ln w="381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4719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CDB5686-9228-DE2D-E402-5DB36412BC4C}"/>
              </a:ext>
            </a:extLst>
          </p:cNvPr>
          <p:cNvGrpSpPr/>
          <p:nvPr/>
        </p:nvGrpSpPr>
        <p:grpSpPr>
          <a:xfrm>
            <a:off x="977863" y="1198987"/>
            <a:ext cx="10854437" cy="5112036"/>
            <a:chOff x="850735" y="1106841"/>
            <a:chExt cx="11004248" cy="5774445"/>
          </a:xfrm>
        </p:grpSpPr>
        <p:graphicFrame>
          <p:nvGraphicFramePr>
            <p:cNvPr id="7" name="Content Placeholder 3">
              <a:extLst>
                <a:ext uri="{FF2B5EF4-FFF2-40B4-BE49-F238E27FC236}">
                  <a16:creationId xmlns:a16="http://schemas.microsoft.com/office/drawing/2014/main" id="{B1B72766-5D52-1147-7B9C-1DE6F9379176}"/>
                </a:ext>
              </a:extLst>
            </p:cNvPr>
            <p:cNvGraphicFramePr>
              <a:graphicFrameLocks/>
            </p:cNvGraphicFramePr>
            <p:nvPr>
              <p:extLst>
                <p:ext uri="{D42A27DB-BD31-4B8C-83A1-F6EECF244321}">
                  <p14:modId xmlns:p14="http://schemas.microsoft.com/office/powerpoint/2010/main" val="1973708080"/>
                </p:ext>
              </p:extLst>
            </p:nvPr>
          </p:nvGraphicFramePr>
          <p:xfrm>
            <a:off x="850735" y="1106841"/>
            <a:ext cx="10858044" cy="1674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4818B0C7-8951-2E67-E8C2-0001F5F4E8DB}"/>
                </a:ext>
              </a:extLst>
            </p:cNvPr>
            <p:cNvGraphicFramePr>
              <a:graphicFrameLocks/>
            </p:cNvGraphicFramePr>
            <p:nvPr>
              <p:extLst>
                <p:ext uri="{D42A27DB-BD31-4B8C-83A1-F6EECF244321}">
                  <p14:modId xmlns:p14="http://schemas.microsoft.com/office/powerpoint/2010/main" val="219639820"/>
                </p:ext>
              </p:extLst>
            </p:nvPr>
          </p:nvGraphicFramePr>
          <p:xfrm>
            <a:off x="857539" y="2965767"/>
            <a:ext cx="10997444" cy="39155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Isosceles Triangle 8">
              <a:extLst>
                <a:ext uri="{FF2B5EF4-FFF2-40B4-BE49-F238E27FC236}">
                  <a16:creationId xmlns:a16="http://schemas.microsoft.com/office/drawing/2014/main" id="{65FAED8F-0FE3-6709-9B99-0E573CF1B797}"/>
                </a:ext>
              </a:extLst>
            </p:cNvPr>
            <p:cNvSpPr/>
            <p:nvPr/>
          </p:nvSpPr>
          <p:spPr>
            <a:xfrm flipV="1">
              <a:off x="1585642"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0" name="Isosceles Triangle 9">
              <a:extLst>
                <a:ext uri="{FF2B5EF4-FFF2-40B4-BE49-F238E27FC236}">
                  <a16:creationId xmlns:a16="http://schemas.microsoft.com/office/drawing/2014/main" id="{EFD408C2-BA7B-0CB2-CFCF-8BE984C2F60F}"/>
                </a:ext>
              </a:extLst>
            </p:cNvPr>
            <p:cNvSpPr/>
            <p:nvPr/>
          </p:nvSpPr>
          <p:spPr>
            <a:xfrm flipV="1">
              <a:off x="3403724"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1" name="Isosceles Triangle 10">
              <a:extLst>
                <a:ext uri="{FF2B5EF4-FFF2-40B4-BE49-F238E27FC236}">
                  <a16:creationId xmlns:a16="http://schemas.microsoft.com/office/drawing/2014/main" id="{C6CED8D3-EC55-63D6-3E82-238B1EC12A9D}"/>
                </a:ext>
              </a:extLst>
            </p:cNvPr>
            <p:cNvSpPr/>
            <p:nvPr/>
          </p:nvSpPr>
          <p:spPr>
            <a:xfrm flipV="1">
              <a:off x="10676054"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2" name="Isosceles Triangle 11">
              <a:extLst>
                <a:ext uri="{FF2B5EF4-FFF2-40B4-BE49-F238E27FC236}">
                  <a16:creationId xmlns:a16="http://schemas.microsoft.com/office/drawing/2014/main" id="{6BBBEF9A-5067-53A3-1BE4-FBDD1105C468}"/>
                </a:ext>
              </a:extLst>
            </p:cNvPr>
            <p:cNvSpPr/>
            <p:nvPr/>
          </p:nvSpPr>
          <p:spPr>
            <a:xfrm flipV="1">
              <a:off x="8857970"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3" name="Isosceles Triangle 12">
              <a:extLst>
                <a:ext uri="{FF2B5EF4-FFF2-40B4-BE49-F238E27FC236}">
                  <a16:creationId xmlns:a16="http://schemas.microsoft.com/office/drawing/2014/main" id="{4EEFE90C-93F5-D5A2-0E57-8C7382A0A458}"/>
                </a:ext>
              </a:extLst>
            </p:cNvPr>
            <p:cNvSpPr/>
            <p:nvPr/>
          </p:nvSpPr>
          <p:spPr>
            <a:xfrm flipV="1">
              <a:off x="5221806"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4" name="Isosceles Triangle 13">
              <a:extLst>
                <a:ext uri="{FF2B5EF4-FFF2-40B4-BE49-F238E27FC236}">
                  <a16:creationId xmlns:a16="http://schemas.microsoft.com/office/drawing/2014/main" id="{F98647E2-5175-6EE9-6E8C-021C55ABF850}"/>
                </a:ext>
              </a:extLst>
            </p:cNvPr>
            <p:cNvSpPr/>
            <p:nvPr/>
          </p:nvSpPr>
          <p:spPr>
            <a:xfrm flipV="1">
              <a:off x="7039888"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5" name="Rectangle: Rounded Corners 14">
              <a:extLst>
                <a:ext uri="{FF2B5EF4-FFF2-40B4-BE49-F238E27FC236}">
                  <a16:creationId xmlns:a16="http://schemas.microsoft.com/office/drawing/2014/main" id="{C3BC9416-2668-78AC-050D-D24C0921D82B}"/>
                </a:ext>
              </a:extLst>
            </p:cNvPr>
            <p:cNvSpPr/>
            <p:nvPr/>
          </p:nvSpPr>
          <p:spPr>
            <a:xfrm>
              <a:off x="8076867" y="1137193"/>
              <a:ext cx="1841604" cy="1674920"/>
            </a:xfrm>
            <a:prstGeom prst="roundRect">
              <a:avLst/>
            </a:prstGeom>
            <a:noFill/>
            <a:ln w="76200" cap="flat" cmpd="sng" algn="ctr">
              <a:solidFill>
                <a:srgbClr val="D909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sp>
          <p:nvSpPr>
            <p:cNvPr id="16" name="Rectangle: Rounded Corners 15">
              <a:extLst>
                <a:ext uri="{FF2B5EF4-FFF2-40B4-BE49-F238E27FC236}">
                  <a16:creationId xmlns:a16="http://schemas.microsoft.com/office/drawing/2014/main" id="{409FD5B5-2137-5818-CB31-1101E4D57E89}"/>
                </a:ext>
              </a:extLst>
            </p:cNvPr>
            <p:cNvSpPr/>
            <p:nvPr/>
          </p:nvSpPr>
          <p:spPr>
            <a:xfrm>
              <a:off x="8231084" y="4447206"/>
              <a:ext cx="1769997" cy="739858"/>
            </a:xfrm>
            <a:prstGeom prst="roundRect">
              <a:avLst/>
            </a:prstGeom>
            <a:noFill/>
            <a:ln w="76200" cap="flat" cmpd="sng" algn="ctr">
              <a:solidFill>
                <a:srgbClr val="D909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grpSp>
      <p:sp>
        <p:nvSpPr>
          <p:cNvPr id="17" name="TextBox 16">
            <a:extLst>
              <a:ext uri="{FF2B5EF4-FFF2-40B4-BE49-F238E27FC236}">
                <a16:creationId xmlns:a16="http://schemas.microsoft.com/office/drawing/2014/main" id="{F71E0C89-C1AB-233C-B4D8-1348CAB66B11}"/>
              </a:ext>
            </a:extLst>
          </p:cNvPr>
          <p:cNvSpPr txBox="1"/>
          <p:nvPr/>
        </p:nvSpPr>
        <p:spPr>
          <a:xfrm rot="16200000">
            <a:off x="-560019" y="1721585"/>
            <a:ext cx="2363347"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2400" b="1">
                <a:ln w="0"/>
                <a:solidFill>
                  <a:srgbClr val="555CA4"/>
                </a:solidFill>
                <a:effectLst>
                  <a:outerShdw blurRad="38100" dist="19050" dir="2700000" algn="tl" rotWithShape="0">
                    <a:schemeClr val="dk1">
                      <a:alpha val="40000"/>
                    </a:scheme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Thematic Areas</a:t>
            </a:r>
          </a:p>
        </p:txBody>
      </p:sp>
      <p:sp>
        <p:nvSpPr>
          <p:cNvPr id="18" name="TextBox 17">
            <a:extLst>
              <a:ext uri="{FF2B5EF4-FFF2-40B4-BE49-F238E27FC236}">
                <a16:creationId xmlns:a16="http://schemas.microsoft.com/office/drawing/2014/main" id="{C01284EE-B4E6-8D77-6839-08DD38EC8830}"/>
              </a:ext>
            </a:extLst>
          </p:cNvPr>
          <p:cNvSpPr txBox="1"/>
          <p:nvPr/>
        </p:nvSpPr>
        <p:spPr>
          <a:xfrm rot="16200000">
            <a:off x="-898339" y="4591319"/>
            <a:ext cx="29777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Investment Areas</a:t>
            </a:r>
          </a:p>
        </p:txBody>
      </p:sp>
      <p:sp>
        <p:nvSpPr>
          <p:cNvPr id="19" name="Title 1">
            <a:extLst>
              <a:ext uri="{FF2B5EF4-FFF2-40B4-BE49-F238E27FC236}">
                <a16:creationId xmlns:a16="http://schemas.microsoft.com/office/drawing/2014/main" id="{1F06C6D3-893F-D73D-FA8F-B80B988417B0}"/>
              </a:ext>
            </a:extLst>
          </p:cNvPr>
          <p:cNvSpPr txBox="1">
            <a:spLocks/>
          </p:cNvSpPr>
          <p:nvPr/>
        </p:nvSpPr>
        <p:spPr>
          <a:xfrm>
            <a:off x="463892" y="29497"/>
            <a:ext cx="11738163" cy="103346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dirty="0">
                <a:solidFill>
                  <a:schemeClr val="bg2">
                    <a:lumMod val="10000"/>
                  </a:schemeClr>
                </a:solidFill>
                <a:latin typeface="Arial Black" panose="020B0A04020102020204" pitchFamily="34" charset="0"/>
              </a:rPr>
              <a:t>PROGRAMME OVERVIEW: </a:t>
            </a:r>
            <a:br>
              <a:rPr lang="en-GB" sz="2800" dirty="0">
                <a:solidFill>
                  <a:schemeClr val="bg2">
                    <a:lumMod val="10000"/>
                  </a:schemeClr>
                </a:solidFill>
                <a:latin typeface="Arial Black" panose="020B0A04020102020204" pitchFamily="34" charset="0"/>
              </a:rPr>
            </a:br>
            <a:r>
              <a:rPr lang="en-GB" sz="2800" dirty="0">
                <a:solidFill>
                  <a:schemeClr val="bg2">
                    <a:lumMod val="10000"/>
                  </a:schemeClr>
                </a:solidFill>
                <a:latin typeface="Arial Black" panose="020B0A04020102020204" pitchFamily="34" charset="0"/>
              </a:rPr>
              <a:t>Where does Catchment Management fit in?</a:t>
            </a:r>
          </a:p>
        </p:txBody>
      </p:sp>
    </p:spTree>
    <p:extLst>
      <p:ext uri="{BB962C8B-B14F-4D97-AF65-F5344CB8AC3E}">
        <p14:creationId xmlns:p14="http://schemas.microsoft.com/office/powerpoint/2010/main" val="174362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7">
            <a:extLst>
              <a:ext uri="{FF2B5EF4-FFF2-40B4-BE49-F238E27FC236}">
                <a16:creationId xmlns:a16="http://schemas.microsoft.com/office/drawing/2014/main" id="{FAC2CEE4-F7A7-72DA-DFD3-2FCFE419691E}"/>
              </a:ext>
            </a:extLst>
          </p:cNvPr>
          <p:cNvSpPr/>
          <p:nvPr/>
        </p:nvSpPr>
        <p:spPr>
          <a:xfrm rot="1622066" flipH="1">
            <a:off x="1681414" y="1985431"/>
            <a:ext cx="2206324" cy="1173796"/>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333464 w 2333464"/>
              <a:gd name="connsiteY0" fmla="*/ 4230143 h 4230143"/>
              <a:gd name="connsiteX1" fmla="*/ 0 w 2333464"/>
              <a:gd name="connsiteY1" fmla="*/ 2100476 h 4230143"/>
              <a:gd name="connsiteX2" fmla="*/ 2277428 w 2333464"/>
              <a:gd name="connsiteY2" fmla="*/ 5928 h 4230143"/>
              <a:gd name="connsiteX0" fmla="*/ 0 w 2277428"/>
              <a:gd name="connsiteY0" fmla="*/ 2100476 h 2100476"/>
              <a:gd name="connsiteX1" fmla="*/ 2277428 w 2277428"/>
              <a:gd name="connsiteY1" fmla="*/ 5928 h 2100476"/>
              <a:gd name="connsiteX0" fmla="*/ 0 w 2277428"/>
              <a:gd name="connsiteY0" fmla="*/ 2100565 h 2100565"/>
              <a:gd name="connsiteX1" fmla="*/ 311911 w 2277428"/>
              <a:gd name="connsiteY1" fmla="*/ 1043542 h 2100565"/>
              <a:gd name="connsiteX2" fmla="*/ 2277428 w 2277428"/>
              <a:gd name="connsiteY2" fmla="*/ 6017 h 2100565"/>
              <a:gd name="connsiteX0" fmla="*/ 58378 w 2023895"/>
              <a:gd name="connsiteY0" fmla="*/ 1043542 h 1043542"/>
              <a:gd name="connsiteX1" fmla="*/ 2023895 w 2023895"/>
              <a:gd name="connsiteY1" fmla="*/ 6017 h 1043542"/>
              <a:gd name="connsiteX0" fmla="*/ 0 w 1965517"/>
              <a:gd name="connsiteY0" fmla="*/ 1045683 h 1045683"/>
              <a:gd name="connsiteX1" fmla="*/ 1965517 w 1965517"/>
              <a:gd name="connsiteY1" fmla="*/ 8158 h 1045683"/>
            </a:gdLst>
            <a:ahLst/>
            <a:cxnLst>
              <a:cxn ang="0">
                <a:pos x="connsiteX0" y="connsiteY0"/>
              </a:cxn>
              <a:cxn ang="0">
                <a:pos x="connsiteX1" y="connsiteY1"/>
              </a:cxn>
            </a:cxnLst>
            <a:rect l="l" t="t" r="r" b="b"/>
            <a:pathLst>
              <a:path w="1965517" h="1045683">
                <a:moveTo>
                  <a:pt x="0" y="1045683"/>
                </a:moveTo>
                <a:cubicBezTo>
                  <a:pt x="148210" y="615020"/>
                  <a:pt x="666789" y="-83282"/>
                  <a:pt x="1965517" y="815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val 7">
            <a:extLst>
              <a:ext uri="{FF2B5EF4-FFF2-40B4-BE49-F238E27FC236}">
                <a16:creationId xmlns:a16="http://schemas.microsoft.com/office/drawing/2014/main" id="{A0C673C5-C232-53B6-EB5F-E4CAC8B3F412}"/>
              </a:ext>
            </a:extLst>
          </p:cNvPr>
          <p:cNvSpPr/>
          <p:nvPr/>
        </p:nvSpPr>
        <p:spPr>
          <a:xfrm rot="19048014">
            <a:off x="3606558" y="1117775"/>
            <a:ext cx="4907611" cy="4811622"/>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76" h="4286464">
                <a:moveTo>
                  <a:pt x="2527401" y="325714"/>
                </a:moveTo>
                <a:cubicBezTo>
                  <a:pt x="3386502" y="994272"/>
                  <a:pt x="4371976" y="893188"/>
                  <a:pt x="4371976" y="2100476"/>
                </a:cubicBezTo>
                <a:cubicBezTo>
                  <a:pt x="4371976" y="3307764"/>
                  <a:pt x="3393276" y="4286464"/>
                  <a:pt x="2185988" y="4286464"/>
                </a:cubicBezTo>
                <a:cubicBezTo>
                  <a:pt x="978700" y="4286464"/>
                  <a:pt x="0" y="3307764"/>
                  <a:pt x="0" y="2100476"/>
                </a:cubicBezTo>
                <a:cubicBezTo>
                  <a:pt x="0" y="893188"/>
                  <a:pt x="978700" y="-85512"/>
                  <a:pt x="2277428" y="592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311727" y="58100"/>
            <a:ext cx="11568546" cy="1132070"/>
          </a:xfrm>
        </p:spPr>
        <p:txBody>
          <a:bodyPr/>
          <a:lstStyle/>
          <a:p>
            <a:r>
              <a:rPr lang="en-GB" sz="3200" b="1" dirty="0">
                <a:solidFill>
                  <a:schemeClr val="accent1">
                    <a:lumMod val="75000"/>
                  </a:schemeClr>
                </a:solidFill>
              </a:rPr>
              <a:t>The Project Lifecycle</a:t>
            </a:r>
          </a:p>
        </p:txBody>
      </p:sp>
      <p:sp>
        <p:nvSpPr>
          <p:cNvPr id="3" name="Rectangle: Rounded Corners 2">
            <a:extLst>
              <a:ext uri="{FF2B5EF4-FFF2-40B4-BE49-F238E27FC236}">
                <a16:creationId xmlns:a16="http://schemas.microsoft.com/office/drawing/2014/main" id="{B13CD83E-9F4D-D7AC-CCD6-BCFDCB4D4136}"/>
              </a:ext>
            </a:extLst>
          </p:cNvPr>
          <p:cNvSpPr/>
          <p:nvPr/>
        </p:nvSpPr>
        <p:spPr>
          <a:xfrm>
            <a:off x="8171359" y="2355998"/>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PROJECT DEVELOPMENT AND APPLICATION</a:t>
            </a:r>
          </a:p>
        </p:txBody>
      </p:sp>
      <p:sp>
        <p:nvSpPr>
          <p:cNvPr id="5" name="Rectangle: Rounded Corners 4">
            <a:extLst>
              <a:ext uri="{FF2B5EF4-FFF2-40B4-BE49-F238E27FC236}">
                <a16:creationId xmlns:a16="http://schemas.microsoft.com/office/drawing/2014/main" id="{3D3A74CF-7C91-A3E4-6953-5438A032CC36}"/>
              </a:ext>
            </a:extLst>
          </p:cNvPr>
          <p:cNvSpPr/>
          <p:nvPr/>
        </p:nvSpPr>
        <p:spPr>
          <a:xfrm>
            <a:off x="7415667" y="4734104"/>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CONTRACTING AND START-UP</a:t>
            </a:r>
          </a:p>
        </p:txBody>
      </p:sp>
      <p:sp>
        <p:nvSpPr>
          <p:cNvPr id="6" name="Rectangle: Rounded Corners 5">
            <a:extLst>
              <a:ext uri="{FF2B5EF4-FFF2-40B4-BE49-F238E27FC236}">
                <a16:creationId xmlns:a16="http://schemas.microsoft.com/office/drawing/2014/main" id="{1B1EDA7D-FA9D-95FB-9980-112231CDFC2B}"/>
              </a:ext>
            </a:extLst>
          </p:cNvPr>
          <p:cNvSpPr/>
          <p:nvPr/>
        </p:nvSpPr>
        <p:spPr>
          <a:xfrm>
            <a:off x="924946" y="2673734"/>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PROJECT CLOSURE</a:t>
            </a:r>
          </a:p>
        </p:txBody>
      </p:sp>
      <p:sp>
        <p:nvSpPr>
          <p:cNvPr id="7" name="Rectangle: Rounded Corners 6">
            <a:extLst>
              <a:ext uri="{FF2B5EF4-FFF2-40B4-BE49-F238E27FC236}">
                <a16:creationId xmlns:a16="http://schemas.microsoft.com/office/drawing/2014/main" id="{A42CA901-AC65-45A3-20B5-291666FD1307}"/>
              </a:ext>
            </a:extLst>
          </p:cNvPr>
          <p:cNvSpPr/>
          <p:nvPr/>
        </p:nvSpPr>
        <p:spPr>
          <a:xfrm>
            <a:off x="4583921" y="954936"/>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PREDEVELOPMENT</a:t>
            </a:r>
          </a:p>
        </p:txBody>
      </p:sp>
      <p:sp>
        <p:nvSpPr>
          <p:cNvPr id="10" name="Rectangle: Rounded Corners 9">
            <a:extLst>
              <a:ext uri="{FF2B5EF4-FFF2-40B4-BE49-F238E27FC236}">
                <a16:creationId xmlns:a16="http://schemas.microsoft.com/office/drawing/2014/main" id="{1EE67D6C-7278-CFF2-1710-413595A450F7}"/>
              </a:ext>
            </a:extLst>
          </p:cNvPr>
          <p:cNvSpPr/>
          <p:nvPr/>
        </p:nvSpPr>
        <p:spPr>
          <a:xfrm>
            <a:off x="1149835" y="4694589"/>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PROJECT IMPLEMENTATION</a:t>
            </a:r>
          </a:p>
        </p:txBody>
      </p:sp>
      <p:sp>
        <p:nvSpPr>
          <p:cNvPr id="12" name="TextBox 11">
            <a:extLst>
              <a:ext uri="{FF2B5EF4-FFF2-40B4-BE49-F238E27FC236}">
                <a16:creationId xmlns:a16="http://schemas.microsoft.com/office/drawing/2014/main" id="{C87EFD9E-C49F-2C6F-37EB-7F9CEC9A15F8}"/>
              </a:ext>
            </a:extLst>
          </p:cNvPr>
          <p:cNvSpPr txBox="1"/>
          <p:nvPr/>
        </p:nvSpPr>
        <p:spPr>
          <a:xfrm>
            <a:off x="7734217" y="945332"/>
            <a:ext cx="36498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Elaboration of project idea, concept note, partner search</a:t>
            </a:r>
          </a:p>
        </p:txBody>
      </p:sp>
      <p:sp>
        <p:nvSpPr>
          <p:cNvPr id="21" name="TextBox 20">
            <a:extLst>
              <a:ext uri="{FF2B5EF4-FFF2-40B4-BE49-F238E27FC236}">
                <a16:creationId xmlns:a16="http://schemas.microsoft.com/office/drawing/2014/main" id="{837BEE47-D300-4433-E50E-CCA6972C1B46}"/>
              </a:ext>
            </a:extLst>
          </p:cNvPr>
          <p:cNvSpPr txBox="1"/>
          <p:nvPr/>
        </p:nvSpPr>
        <p:spPr>
          <a:xfrm>
            <a:off x="8881541" y="3591595"/>
            <a:ext cx="32898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Strategy and content, responsibilities, application requirements</a:t>
            </a:r>
          </a:p>
        </p:txBody>
      </p:sp>
      <p:sp>
        <p:nvSpPr>
          <p:cNvPr id="22" name="TextBox 21">
            <a:extLst>
              <a:ext uri="{FF2B5EF4-FFF2-40B4-BE49-F238E27FC236}">
                <a16:creationId xmlns:a16="http://schemas.microsoft.com/office/drawing/2014/main" id="{8C9FD680-E307-55F6-9311-1B4649690807}"/>
              </a:ext>
            </a:extLst>
          </p:cNvPr>
          <p:cNvSpPr txBox="1"/>
          <p:nvPr/>
        </p:nvSpPr>
        <p:spPr>
          <a:xfrm>
            <a:off x="7380454" y="5921490"/>
            <a:ext cx="41775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Letter of Offer, Partnership Agreement, kick off, detailed planning, conditions</a:t>
            </a:r>
          </a:p>
        </p:txBody>
      </p:sp>
      <p:sp>
        <p:nvSpPr>
          <p:cNvPr id="23" name="TextBox 22">
            <a:extLst>
              <a:ext uri="{FF2B5EF4-FFF2-40B4-BE49-F238E27FC236}">
                <a16:creationId xmlns:a16="http://schemas.microsoft.com/office/drawing/2014/main" id="{8A5C027E-DDC5-1CF6-422A-8DA922D410A6}"/>
              </a:ext>
            </a:extLst>
          </p:cNvPr>
          <p:cNvSpPr txBox="1"/>
          <p:nvPr/>
        </p:nvSpPr>
        <p:spPr>
          <a:xfrm>
            <a:off x="559464" y="5875839"/>
            <a:ext cx="40244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Coordination of activities, reporting, monitoring, modifications, evaluation, financial management, communication</a:t>
            </a:r>
          </a:p>
        </p:txBody>
      </p:sp>
      <p:sp>
        <p:nvSpPr>
          <p:cNvPr id="24" name="TextBox 23">
            <a:extLst>
              <a:ext uri="{FF2B5EF4-FFF2-40B4-BE49-F238E27FC236}">
                <a16:creationId xmlns:a16="http://schemas.microsoft.com/office/drawing/2014/main" id="{68D21F6D-FF5E-B5A1-3C93-669EDD7A0F60}"/>
              </a:ext>
            </a:extLst>
          </p:cNvPr>
          <p:cNvSpPr txBox="1"/>
          <p:nvPr/>
        </p:nvSpPr>
        <p:spPr>
          <a:xfrm>
            <a:off x="559464" y="3815469"/>
            <a:ext cx="3035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Final reporting, post-project activities, use of results</a:t>
            </a:r>
          </a:p>
        </p:txBody>
      </p:sp>
      <p:sp>
        <p:nvSpPr>
          <p:cNvPr id="25" name="Diamond 24">
            <a:extLst>
              <a:ext uri="{FF2B5EF4-FFF2-40B4-BE49-F238E27FC236}">
                <a16:creationId xmlns:a16="http://schemas.microsoft.com/office/drawing/2014/main" id="{30B4609E-31FA-3EBB-80B5-2131873ACB63}"/>
              </a:ext>
            </a:extLst>
          </p:cNvPr>
          <p:cNvSpPr/>
          <p:nvPr/>
        </p:nvSpPr>
        <p:spPr>
          <a:xfrm>
            <a:off x="7716976" y="1727409"/>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Diamond 25">
            <a:extLst>
              <a:ext uri="{FF2B5EF4-FFF2-40B4-BE49-F238E27FC236}">
                <a16:creationId xmlns:a16="http://schemas.microsoft.com/office/drawing/2014/main" id="{DE8334EF-5C06-441A-7256-C80B1006598C}"/>
              </a:ext>
            </a:extLst>
          </p:cNvPr>
          <p:cNvSpPr/>
          <p:nvPr/>
        </p:nvSpPr>
        <p:spPr>
          <a:xfrm>
            <a:off x="8070461" y="3972386"/>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4F8EE734-1581-A40E-FE29-8E5C535B2287}"/>
              </a:ext>
            </a:extLst>
          </p:cNvPr>
          <p:cNvSpPr txBox="1"/>
          <p:nvPr/>
        </p:nvSpPr>
        <p:spPr>
          <a:xfrm>
            <a:off x="7285539" y="2094536"/>
            <a:ext cx="7016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Call</a:t>
            </a:r>
          </a:p>
        </p:txBody>
      </p:sp>
      <p:sp>
        <p:nvSpPr>
          <p:cNvPr id="29" name="TextBox 28">
            <a:extLst>
              <a:ext uri="{FF2B5EF4-FFF2-40B4-BE49-F238E27FC236}">
                <a16:creationId xmlns:a16="http://schemas.microsoft.com/office/drawing/2014/main" id="{02789051-85FD-2B60-05AB-50122C63F527}"/>
              </a:ext>
            </a:extLst>
          </p:cNvPr>
          <p:cNvSpPr txBox="1"/>
          <p:nvPr/>
        </p:nvSpPr>
        <p:spPr>
          <a:xfrm>
            <a:off x="6657144" y="3556600"/>
            <a:ext cx="142627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Project assessment and selection</a:t>
            </a:r>
          </a:p>
        </p:txBody>
      </p:sp>
      <p:sp>
        <p:nvSpPr>
          <p:cNvPr id="30" name="Diamond 29">
            <a:extLst>
              <a:ext uri="{FF2B5EF4-FFF2-40B4-BE49-F238E27FC236}">
                <a16:creationId xmlns:a16="http://schemas.microsoft.com/office/drawing/2014/main" id="{63AD6FFC-1A27-F2A3-049F-0AD0839A3ACD}"/>
              </a:ext>
            </a:extLst>
          </p:cNvPr>
          <p:cNvSpPr/>
          <p:nvPr/>
        </p:nvSpPr>
        <p:spPr>
          <a:xfrm>
            <a:off x="4159948" y="5038201"/>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96B1D3F7-C60E-024E-333D-9298BCC0C933}"/>
              </a:ext>
            </a:extLst>
          </p:cNvPr>
          <p:cNvSpPr txBox="1"/>
          <p:nvPr/>
        </p:nvSpPr>
        <p:spPr>
          <a:xfrm>
            <a:off x="4667950" y="4218482"/>
            <a:ext cx="18551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Modification assessment and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Monitoring achievement</a:t>
            </a:r>
          </a:p>
        </p:txBody>
      </p:sp>
    </p:spTree>
    <p:extLst>
      <p:ext uri="{BB962C8B-B14F-4D97-AF65-F5344CB8AC3E}">
        <p14:creationId xmlns:p14="http://schemas.microsoft.com/office/powerpoint/2010/main" val="199689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EAB2-FACC-57F1-35E0-E50F5464752E}"/>
              </a:ext>
            </a:extLst>
          </p:cNvPr>
          <p:cNvSpPr>
            <a:spLocks noGrp="1"/>
          </p:cNvSpPr>
          <p:nvPr>
            <p:ph type="title"/>
          </p:nvPr>
        </p:nvSpPr>
        <p:spPr>
          <a:xfrm>
            <a:off x="1580322" y="427383"/>
            <a:ext cx="9392478" cy="1724974"/>
          </a:xfrm>
        </p:spPr>
        <p:txBody>
          <a:bodyPr>
            <a:normAutofit fontScale="90000"/>
          </a:bodyPr>
          <a:lstStyle/>
          <a:p>
            <a:r>
              <a:rPr lang="en-GB" sz="3600" dirty="0"/>
              <a:t>Theme 5:</a:t>
            </a:r>
            <a:br>
              <a:rPr lang="en-GB" dirty="0"/>
            </a:br>
            <a:r>
              <a:rPr lang="en-GB" dirty="0"/>
              <a:t>Building a Sustainable and Better Connected Future</a:t>
            </a:r>
          </a:p>
        </p:txBody>
      </p:sp>
      <p:sp>
        <p:nvSpPr>
          <p:cNvPr id="4" name="Content Placeholder 2">
            <a:extLst>
              <a:ext uri="{FF2B5EF4-FFF2-40B4-BE49-F238E27FC236}">
                <a16:creationId xmlns:a16="http://schemas.microsoft.com/office/drawing/2014/main" id="{737B91BC-B91C-2684-FCF6-11D6B0825479}"/>
              </a:ext>
            </a:extLst>
          </p:cNvPr>
          <p:cNvSpPr txBox="1">
            <a:spLocks noGrp="1"/>
          </p:cNvSpPr>
          <p:nvPr>
            <p:ph idx="1"/>
          </p:nvPr>
        </p:nvSpPr>
        <p:spPr>
          <a:xfrm>
            <a:off x="838200" y="2462281"/>
            <a:ext cx="10515600" cy="3912065"/>
          </a:xfrm>
          <a:prstGeom prst="rect">
            <a:avLst/>
          </a:prstGeom>
        </p:spPr>
        <p:txBody>
          <a:bodyPr>
            <a:normAutofit/>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ts val="1200"/>
              </a:spcAft>
              <a:buClr>
                <a:srgbClr val="FFCC00"/>
              </a:buClr>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At the forefront of the previous </a:t>
            </a:r>
            <a:r>
              <a:rPr lang="en-GB" sz="2800" b="1" dirty="0">
                <a:solidFill>
                  <a:srgbClr val="E7E6E6">
                    <a:lumMod val="10000"/>
                  </a:srgbClr>
                </a:solidFill>
                <a:latin typeface="Arial Nova" panose="020B0604020202020204" pitchFamily="34" charset="0"/>
              </a:rPr>
              <a:t>INTERREG</a:t>
            </a: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 Programme</a:t>
            </a:r>
          </a:p>
          <a:p>
            <a:pPr marL="342900" marR="0" lvl="0" indent="-342900" algn="l" defTabSz="457200" rtl="0" eaLnBrk="1" fontAlgn="base" latinLnBrk="0" hangingPunct="1">
              <a:lnSpc>
                <a:spcPct val="100000"/>
              </a:lnSpc>
              <a:spcBef>
                <a:spcPct val="20000"/>
              </a:spcBef>
              <a:spcAft>
                <a:spcPts val="1200"/>
              </a:spcAft>
              <a:buClr>
                <a:srgbClr val="FFCC00"/>
              </a:buClr>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Creating places where people want to live, visit and invest</a:t>
            </a:r>
          </a:p>
          <a:p>
            <a:pPr marL="342900" marR="0" lvl="0" indent="-342900" algn="l" defTabSz="457200" rtl="0" eaLnBrk="1" fontAlgn="base" latinLnBrk="0" hangingPunct="1">
              <a:lnSpc>
                <a:spcPct val="100000"/>
              </a:lnSpc>
              <a:spcBef>
                <a:spcPct val="20000"/>
              </a:spcBef>
              <a:spcAft>
                <a:spcPts val="1200"/>
              </a:spcAft>
              <a:buClr>
                <a:srgbClr val="FFCC00"/>
              </a:buClr>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Sustainability that works for everyone – contributing to a thriving environment where businesses and people can flourish</a:t>
            </a:r>
          </a:p>
        </p:txBody>
      </p:sp>
    </p:spTree>
    <p:extLst>
      <p:ext uri="{BB962C8B-B14F-4D97-AF65-F5344CB8AC3E}">
        <p14:creationId xmlns:p14="http://schemas.microsoft.com/office/powerpoint/2010/main" val="38660091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5D10D96-05AA-FB43-A3B1-A682715136D7}" vid="{D58C3F55-1E16-FC42-93F8-C09D00E24C09}"/>
    </a:ext>
  </a:extLst>
</a:theme>
</file>

<file path=ppt/theme/theme2.xml><?xml version="1.0" encoding="utf-8"?>
<a:theme xmlns:a="http://schemas.openxmlformats.org/drawingml/2006/main" name="Housing_Dept_PPT-Template (1)">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ousing_Dept_PPT-Template" id="{0820BFCC-BED3-474E-90C3-927414FD9BAB}" vid="{A9986241-9E5B-BF4C-8BE9-C45DACB68142}"/>
    </a:ext>
  </a:ext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SEUPB_Generic_Presentation_Template</Template>
  <TotalTime>468</TotalTime>
  <Words>7207</Words>
  <Application>Microsoft Office PowerPoint</Application>
  <PresentationFormat>Widescreen</PresentationFormat>
  <Paragraphs>842</Paragraphs>
  <Slides>64</Slides>
  <Notes>48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64</vt:i4>
      </vt:variant>
    </vt:vector>
  </HeadingPairs>
  <TitlesOfParts>
    <vt:vector size="82" baseType="lpstr">
      <vt:lpstr>MS PGothic</vt:lpstr>
      <vt:lpstr>.AppleSystemUIFont</vt:lpstr>
      <vt:lpstr>Arial</vt:lpstr>
      <vt:lpstr>Arial Black</vt:lpstr>
      <vt:lpstr>Arial Nova</vt:lpstr>
      <vt:lpstr>Calibri</vt:lpstr>
      <vt:lpstr>Calibri Light</vt:lpstr>
      <vt:lpstr>Georgia</vt:lpstr>
      <vt:lpstr>Helvetica Neue</vt:lpstr>
      <vt:lpstr>Open Sans</vt:lpstr>
      <vt:lpstr>Symbol</vt:lpstr>
      <vt:lpstr>Times</vt:lpstr>
      <vt:lpstr>Times New Roman</vt:lpstr>
      <vt:lpstr>Wingdings</vt:lpstr>
      <vt:lpstr>Office Theme</vt:lpstr>
      <vt:lpstr>Housing_Dept_PPT-Template (1)</vt:lpstr>
      <vt:lpstr>Blank Presentation</vt:lpstr>
      <vt:lpstr>1_Blank Presentation</vt:lpstr>
      <vt:lpstr>Investment Area 5.3 Catchment Management</vt:lpstr>
      <vt:lpstr>Workshop Overview</vt:lpstr>
      <vt:lpstr>The PEACEPLUS Programme </vt:lpstr>
      <vt:lpstr>How did we get here?</vt:lpstr>
      <vt:lpstr>How was PEACEPLUS Developed?</vt:lpstr>
      <vt:lpstr>PEACEPLUS 2021-2027</vt:lpstr>
      <vt:lpstr>PowerPoint Presentation</vt:lpstr>
      <vt:lpstr>The Project Lifecycle</vt:lpstr>
      <vt:lpstr>Theme 5: Building a Sustainable and Better Connected Future</vt:lpstr>
      <vt:lpstr>PEACEPLUS – Environment Programme </vt:lpstr>
      <vt:lpstr>5.3 Catchment Management</vt:lpstr>
      <vt:lpstr>5.3 Catchment Management Indicators</vt:lpstr>
      <vt:lpstr>5.3 Catchment Management</vt:lpstr>
      <vt:lpstr>Water Policy Interests from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Outline</vt:lpstr>
      <vt:lpstr>Investment area 5.3</vt:lpstr>
      <vt:lpstr>Overview of policies</vt:lpstr>
      <vt:lpstr>UN sustainable development goals</vt:lpstr>
      <vt:lpstr>Programme for Government Northern Ireland </vt:lpstr>
      <vt:lpstr>Soluble Reactive Phosphorus (SRP) rivers</vt:lpstr>
      <vt:lpstr>Climate Change Act (Northern Ireland) 2022</vt:lpstr>
      <vt:lpstr>Environment Strategy</vt:lpstr>
      <vt:lpstr>River Basin Management Plan</vt:lpstr>
      <vt:lpstr>Nutrient pressures</vt:lpstr>
      <vt:lpstr>AD plant locations (2021)</vt:lpstr>
      <vt:lpstr>Excess P lost to water environment</vt:lpstr>
      <vt:lpstr>Water Policy</vt:lpstr>
      <vt:lpstr>Available information</vt:lpstr>
      <vt:lpstr>Links</vt:lpstr>
      <vt:lpstr> </vt:lpstr>
      <vt:lpstr>Agriculture</vt:lpstr>
      <vt:lpstr>Incomplete implementation of measures</vt:lpstr>
      <vt:lpstr>Priority Local Management Areas (LMA)</vt:lpstr>
      <vt:lpstr>Pre-application Support and the Concept Note</vt:lpstr>
      <vt:lpstr>PowerPoint Presentation</vt:lpstr>
      <vt:lpstr>PowerPoint Presentation</vt:lpstr>
      <vt:lpstr>PowerPoint Presentation</vt:lpstr>
      <vt:lpstr>PowerPoint Presentation</vt:lpstr>
      <vt:lpstr>PowerPoint Presentation</vt:lpstr>
      <vt:lpstr>PowerPoint Presentation</vt:lpstr>
      <vt:lpstr>Projects must show how they contribute to some of the following (1-6)</vt:lpstr>
      <vt:lpstr>Projects must show how they contribute to some of the following benefits (7-12):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Waterhouse Bradley</dc:creator>
  <cp:lastModifiedBy>Bethany Waterhouse Bradley</cp:lastModifiedBy>
  <cp:revision>13</cp:revision>
  <dcterms:created xsi:type="dcterms:W3CDTF">2023-03-21T12:09:23Z</dcterms:created>
  <dcterms:modified xsi:type="dcterms:W3CDTF">2023-03-28T13:23:00Z</dcterms:modified>
</cp:coreProperties>
</file>